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77"/>
  </p:notesMasterIdLst>
  <p:sldIdLst>
    <p:sldId id="256" r:id="rId3"/>
    <p:sldId id="517" r:id="rId4"/>
    <p:sldId id="519" r:id="rId5"/>
    <p:sldId id="520" r:id="rId6"/>
    <p:sldId id="527" r:id="rId7"/>
    <p:sldId id="530" r:id="rId8"/>
    <p:sldId id="568" r:id="rId9"/>
    <p:sldId id="529" r:id="rId10"/>
    <p:sldId id="528" r:id="rId11"/>
    <p:sldId id="569" r:id="rId12"/>
    <p:sldId id="531" r:id="rId13"/>
    <p:sldId id="533" r:id="rId14"/>
    <p:sldId id="534" r:id="rId15"/>
    <p:sldId id="605" r:id="rId16"/>
    <p:sldId id="606" r:id="rId17"/>
    <p:sldId id="625" r:id="rId18"/>
    <p:sldId id="571" r:id="rId19"/>
    <p:sldId id="576" r:id="rId20"/>
    <p:sldId id="609" r:id="rId21"/>
    <p:sldId id="577" r:id="rId22"/>
    <p:sldId id="575" r:id="rId23"/>
    <p:sldId id="593" r:id="rId24"/>
    <p:sldId id="591" r:id="rId25"/>
    <p:sldId id="620" r:id="rId26"/>
    <p:sldId id="621" r:id="rId27"/>
    <p:sldId id="578" r:id="rId28"/>
    <p:sldId id="624" r:id="rId29"/>
    <p:sldId id="547" r:id="rId30"/>
    <p:sldId id="524" r:id="rId31"/>
    <p:sldId id="562" r:id="rId32"/>
    <p:sldId id="567" r:id="rId33"/>
    <p:sldId id="626" r:id="rId34"/>
    <p:sldId id="566" r:id="rId35"/>
    <p:sldId id="579" r:id="rId36"/>
    <p:sldId id="580" r:id="rId37"/>
    <p:sldId id="565" r:id="rId38"/>
    <p:sldId id="619" r:id="rId39"/>
    <p:sldId id="537" r:id="rId40"/>
    <p:sldId id="592" r:id="rId41"/>
    <p:sldId id="603" r:id="rId42"/>
    <p:sldId id="602" r:id="rId43"/>
    <p:sldId id="536" r:id="rId44"/>
    <p:sldId id="548" r:id="rId45"/>
    <p:sldId id="622" r:id="rId46"/>
    <p:sldId id="551" r:id="rId47"/>
    <p:sldId id="595" r:id="rId48"/>
    <p:sldId id="594" r:id="rId49"/>
    <p:sldId id="597" r:id="rId50"/>
    <p:sldId id="583" r:id="rId51"/>
    <p:sldId id="608" r:id="rId52"/>
    <p:sldId id="611" r:id="rId53"/>
    <p:sldId id="610" r:id="rId54"/>
    <p:sldId id="598" r:id="rId55"/>
    <p:sldId id="600" r:id="rId56"/>
    <p:sldId id="599" r:id="rId57"/>
    <p:sldId id="627" r:id="rId58"/>
    <p:sldId id="613" r:id="rId59"/>
    <p:sldId id="614" r:id="rId60"/>
    <p:sldId id="618" r:id="rId61"/>
    <p:sldId id="623" r:id="rId62"/>
    <p:sldId id="516" r:id="rId63"/>
    <p:sldId id="601" r:id="rId64"/>
    <p:sldId id="292" r:id="rId65"/>
    <p:sldId id="555" r:id="rId66"/>
    <p:sldId id="556" r:id="rId67"/>
    <p:sldId id="557" r:id="rId68"/>
    <p:sldId id="558" r:id="rId69"/>
    <p:sldId id="628" r:id="rId70"/>
    <p:sldId id="629" r:id="rId71"/>
    <p:sldId id="630" r:id="rId72"/>
    <p:sldId id="633" r:id="rId73"/>
    <p:sldId id="631" r:id="rId74"/>
    <p:sldId id="632" r:id="rId75"/>
    <p:sldId id="634" r:id="rId76"/>
  </p:sldIdLst>
  <p:sldSz cx="13004800" cy="9753600"/>
  <p:notesSz cx="13004800"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40B54D-B184-4DE5-8FD1-3770111CBB7D}">
          <p14:sldIdLst>
            <p14:sldId id="256"/>
            <p14:sldId id="517"/>
            <p14:sldId id="519"/>
            <p14:sldId id="520"/>
            <p14:sldId id="527"/>
            <p14:sldId id="530"/>
            <p14:sldId id="568"/>
            <p14:sldId id="529"/>
            <p14:sldId id="528"/>
            <p14:sldId id="569"/>
            <p14:sldId id="531"/>
            <p14:sldId id="533"/>
            <p14:sldId id="534"/>
            <p14:sldId id="605"/>
            <p14:sldId id="606"/>
            <p14:sldId id="625"/>
            <p14:sldId id="571"/>
            <p14:sldId id="576"/>
            <p14:sldId id="609"/>
            <p14:sldId id="577"/>
            <p14:sldId id="575"/>
            <p14:sldId id="593"/>
            <p14:sldId id="591"/>
            <p14:sldId id="620"/>
            <p14:sldId id="621"/>
            <p14:sldId id="578"/>
            <p14:sldId id="624"/>
            <p14:sldId id="547"/>
            <p14:sldId id="524"/>
            <p14:sldId id="562"/>
            <p14:sldId id="567"/>
            <p14:sldId id="626"/>
            <p14:sldId id="566"/>
            <p14:sldId id="579"/>
            <p14:sldId id="580"/>
            <p14:sldId id="565"/>
            <p14:sldId id="619"/>
            <p14:sldId id="537"/>
            <p14:sldId id="592"/>
            <p14:sldId id="603"/>
            <p14:sldId id="602"/>
            <p14:sldId id="536"/>
            <p14:sldId id="548"/>
            <p14:sldId id="622"/>
            <p14:sldId id="551"/>
            <p14:sldId id="595"/>
            <p14:sldId id="594"/>
            <p14:sldId id="597"/>
            <p14:sldId id="583"/>
            <p14:sldId id="608"/>
            <p14:sldId id="611"/>
            <p14:sldId id="610"/>
            <p14:sldId id="598"/>
            <p14:sldId id="600"/>
            <p14:sldId id="599"/>
            <p14:sldId id="627"/>
            <p14:sldId id="613"/>
            <p14:sldId id="614"/>
            <p14:sldId id="618"/>
            <p14:sldId id="623"/>
            <p14:sldId id="516"/>
            <p14:sldId id="601"/>
            <p14:sldId id="292"/>
            <p14:sldId id="555"/>
            <p14:sldId id="556"/>
            <p14:sldId id="557"/>
            <p14:sldId id="558"/>
            <p14:sldId id="628"/>
            <p14:sldId id="629"/>
            <p14:sldId id="630"/>
            <p14:sldId id="633"/>
            <p14:sldId id="631"/>
            <p14:sldId id="632"/>
            <p14:sldId id="634"/>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232C"/>
    <a:srgbClr val="E9D4BF"/>
    <a:srgbClr val="5ABAB9"/>
    <a:srgbClr val="D2232E"/>
    <a:srgbClr val="CA985C"/>
    <a:srgbClr val="393F7C"/>
    <a:srgbClr val="0D0D0B"/>
    <a:srgbClr val="4EAC4B"/>
    <a:srgbClr val="5BBAB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5D74A0-E1F4-4E52-BCD6-7DE505AE0250}" v="764" dt="2023-09-25T21:36:39.14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18" autoAdjust="0"/>
    <p:restoredTop sz="91979" autoAdjust="0"/>
  </p:normalViewPr>
  <p:slideViewPr>
    <p:cSldViewPr>
      <p:cViewPr>
        <p:scale>
          <a:sx n="50" d="100"/>
          <a:sy n="50" d="100"/>
        </p:scale>
        <p:origin x="1506" y="-12"/>
      </p:cViewPr>
      <p:guideLst>
        <p:guide orient="horz" pos="2880"/>
        <p:guide pos="216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ah" userId="5261b2f2f3e51194" providerId="LiveId" clId="{B15D74A0-E1F4-4E52-BCD6-7DE505AE0250}"/>
    <pc:docChg chg="undo redo custSel addSld delSld modSld sldOrd addSection delSection modSection">
      <pc:chgData name="Jonathan Mah" userId="5261b2f2f3e51194" providerId="LiveId" clId="{B15D74A0-E1F4-4E52-BCD6-7DE505AE0250}" dt="2023-09-25T21:37:49.632" v="19460" actId="313"/>
      <pc:docMkLst>
        <pc:docMk/>
      </pc:docMkLst>
      <pc:sldChg chg="addSp delSp modSp mod modNotesTx">
        <pc:chgData name="Jonathan Mah" userId="5261b2f2f3e51194" providerId="LiveId" clId="{B15D74A0-E1F4-4E52-BCD6-7DE505AE0250}" dt="2023-09-21T19:59:34.845" v="11882" actId="1037"/>
        <pc:sldMkLst>
          <pc:docMk/>
          <pc:sldMk cId="0" sldId="256"/>
        </pc:sldMkLst>
        <pc:spChg chg="mod">
          <ac:chgData name="Jonathan Mah" userId="5261b2f2f3e51194" providerId="LiveId" clId="{B15D74A0-E1F4-4E52-BCD6-7DE505AE0250}" dt="2023-09-21T15:41:11.554" v="9262" actId="20577"/>
          <ac:spMkLst>
            <pc:docMk/>
            <pc:sldMk cId="0" sldId="256"/>
            <ac:spMk id="4" creationId="{00000000-0000-0000-0000-000000000000}"/>
          </ac:spMkLst>
        </pc:spChg>
        <pc:spChg chg="del">
          <ac:chgData name="Jonathan Mah" userId="5261b2f2f3e51194" providerId="LiveId" clId="{B15D74A0-E1F4-4E52-BCD6-7DE505AE0250}" dt="2023-09-21T19:58:54.301" v="11856" actId="478"/>
          <ac:spMkLst>
            <pc:docMk/>
            <pc:sldMk cId="0" sldId="256"/>
            <ac:spMk id="6" creationId="{00000000-0000-0000-0000-000000000000}"/>
          </ac:spMkLst>
        </pc:spChg>
        <pc:spChg chg="mod">
          <ac:chgData name="Jonathan Mah" userId="5261b2f2f3e51194" providerId="LiveId" clId="{B15D74A0-E1F4-4E52-BCD6-7DE505AE0250}" dt="2023-09-19T16:24:38.642" v="546"/>
          <ac:spMkLst>
            <pc:docMk/>
            <pc:sldMk cId="0" sldId="256"/>
            <ac:spMk id="10" creationId="{AD6DB52D-17F9-4306-A1FC-B865C5238BD0}"/>
          </ac:spMkLst>
        </pc:spChg>
        <pc:spChg chg="mod">
          <ac:chgData name="Jonathan Mah" userId="5261b2f2f3e51194" providerId="LiveId" clId="{B15D74A0-E1F4-4E52-BCD6-7DE505AE0250}" dt="2023-09-19T16:24:54.963" v="571" actId="20577"/>
          <ac:spMkLst>
            <pc:docMk/>
            <pc:sldMk cId="0" sldId="256"/>
            <ac:spMk id="11" creationId="{B48B4FF3-A434-4072-B1FF-5978C4B2E3EE}"/>
          </ac:spMkLst>
        </pc:spChg>
        <pc:picChg chg="add mod">
          <ac:chgData name="Jonathan Mah" userId="5261b2f2f3e51194" providerId="LiveId" clId="{B15D74A0-E1F4-4E52-BCD6-7DE505AE0250}" dt="2023-09-21T19:59:34.845" v="11882" actId="1037"/>
          <ac:picMkLst>
            <pc:docMk/>
            <pc:sldMk cId="0" sldId="256"/>
            <ac:picMk id="2" creationId="{1C74A550-D954-E2EA-D13E-E68BB8DCF71A}"/>
          </ac:picMkLst>
        </pc:picChg>
      </pc:sldChg>
      <pc:sldChg chg="addSp delSp modSp mod modNotesTx">
        <pc:chgData name="Jonathan Mah" userId="5261b2f2f3e51194" providerId="LiveId" clId="{B15D74A0-E1F4-4E52-BCD6-7DE505AE0250}" dt="2023-09-22T18:33:26.068" v="16115" actId="167"/>
        <pc:sldMkLst>
          <pc:docMk/>
          <pc:sldMk cId="1960365805" sldId="292"/>
        </pc:sldMkLst>
        <pc:spChg chg="mod">
          <ac:chgData name="Jonathan Mah" userId="5261b2f2f3e51194" providerId="LiveId" clId="{B15D74A0-E1F4-4E52-BCD6-7DE505AE0250}" dt="2023-09-22T18:29:36.798" v="15989" actId="1038"/>
          <ac:spMkLst>
            <pc:docMk/>
            <pc:sldMk cId="1960365805" sldId="292"/>
            <ac:spMk id="2" creationId="{00000000-0000-0000-0000-000000000000}"/>
          </ac:spMkLst>
        </pc:spChg>
        <pc:spChg chg="mod">
          <ac:chgData name="Jonathan Mah" userId="5261b2f2f3e51194" providerId="LiveId" clId="{B15D74A0-E1F4-4E52-BCD6-7DE505AE0250}" dt="2023-09-22T18:29:36.798" v="15989" actId="1038"/>
          <ac:spMkLst>
            <pc:docMk/>
            <pc:sldMk cId="1960365805" sldId="292"/>
            <ac:spMk id="3" creationId="{9E82ED5C-4D5D-4239-9D42-D97E84024B67}"/>
          </ac:spMkLst>
        </pc:spChg>
        <pc:spChg chg="add mod">
          <ac:chgData name="Jonathan Mah" userId="5261b2f2f3e51194" providerId="LiveId" clId="{B15D74A0-E1F4-4E52-BCD6-7DE505AE0250}" dt="2023-09-22T17:19:32.673" v="14719"/>
          <ac:spMkLst>
            <pc:docMk/>
            <pc:sldMk cId="1960365805" sldId="292"/>
            <ac:spMk id="4" creationId="{6C41B121-3466-1CBE-062E-BD57195BB0AD}"/>
          </ac:spMkLst>
        </pc:spChg>
        <pc:spChg chg="add mod">
          <ac:chgData name="Jonathan Mah" userId="5261b2f2f3e51194" providerId="LiveId" clId="{B15D74A0-E1F4-4E52-BCD6-7DE505AE0250}" dt="2023-09-22T17:19:32.673" v="14719"/>
          <ac:spMkLst>
            <pc:docMk/>
            <pc:sldMk cId="1960365805" sldId="292"/>
            <ac:spMk id="5" creationId="{8B9B891C-DA69-53C6-C054-ABEB089F2B47}"/>
          </ac:spMkLst>
        </pc:spChg>
        <pc:spChg chg="mod">
          <ac:chgData name="Jonathan Mah" userId="5261b2f2f3e51194" providerId="LiveId" clId="{B15D74A0-E1F4-4E52-BCD6-7DE505AE0250}" dt="2023-09-22T18:29:36.798" v="15989" actId="1038"/>
          <ac:spMkLst>
            <pc:docMk/>
            <pc:sldMk cId="1960365805" sldId="292"/>
            <ac:spMk id="10" creationId="{105160E2-CB4E-420D-AFA8-577A7FF83330}"/>
          </ac:spMkLst>
        </pc:spChg>
        <pc:spChg chg="mod">
          <ac:chgData name="Jonathan Mah" userId="5261b2f2f3e51194" providerId="LiveId" clId="{B15D74A0-E1F4-4E52-BCD6-7DE505AE0250}" dt="2023-09-22T18:29:36.798" v="15989" actId="1038"/>
          <ac:spMkLst>
            <pc:docMk/>
            <pc:sldMk cId="1960365805" sldId="292"/>
            <ac:spMk id="12" creationId="{A907D1B5-59C9-4FA0-85CB-133742C7313B}"/>
          </ac:spMkLst>
        </pc:spChg>
        <pc:spChg chg="mod">
          <ac:chgData name="Jonathan Mah" userId="5261b2f2f3e51194" providerId="LiveId" clId="{B15D74A0-E1F4-4E52-BCD6-7DE505AE0250}" dt="2023-09-22T18:29:36.798" v="15989" actId="1038"/>
          <ac:spMkLst>
            <pc:docMk/>
            <pc:sldMk cId="1960365805" sldId="292"/>
            <ac:spMk id="13" creationId="{3D4EAAFE-01E5-4D56-A6FC-F8DD6D51AB0D}"/>
          </ac:spMkLst>
        </pc:spChg>
        <pc:spChg chg="add mod">
          <ac:chgData name="Jonathan Mah" userId="5261b2f2f3e51194" providerId="LiveId" clId="{B15D74A0-E1F4-4E52-BCD6-7DE505AE0250}" dt="2023-09-22T18:29:15.840" v="15981" actId="1038"/>
          <ac:spMkLst>
            <pc:docMk/>
            <pc:sldMk cId="1960365805" sldId="292"/>
            <ac:spMk id="23" creationId="{F111E716-E081-2038-13DC-1B2859095428}"/>
          </ac:spMkLst>
        </pc:spChg>
        <pc:spChg chg="add mod">
          <ac:chgData name="Jonathan Mah" userId="5261b2f2f3e51194" providerId="LiveId" clId="{B15D74A0-E1F4-4E52-BCD6-7DE505AE0250}" dt="2023-09-22T18:29:15.840" v="15981" actId="1038"/>
          <ac:spMkLst>
            <pc:docMk/>
            <pc:sldMk cId="1960365805" sldId="292"/>
            <ac:spMk id="24" creationId="{14D76F4B-BFE0-6992-275B-6ADFA7F75ACF}"/>
          </ac:spMkLst>
        </pc:spChg>
        <pc:spChg chg="add mod">
          <ac:chgData name="Jonathan Mah" userId="5261b2f2f3e51194" providerId="LiveId" clId="{B15D74A0-E1F4-4E52-BCD6-7DE505AE0250}" dt="2023-09-22T18:29:15.840" v="15981" actId="1038"/>
          <ac:spMkLst>
            <pc:docMk/>
            <pc:sldMk cId="1960365805" sldId="292"/>
            <ac:spMk id="25" creationId="{4F67428A-0B81-A857-4C7C-421ABCB8B3E8}"/>
          </ac:spMkLst>
        </pc:spChg>
        <pc:spChg chg="add mod">
          <ac:chgData name="Jonathan Mah" userId="5261b2f2f3e51194" providerId="LiveId" clId="{B15D74A0-E1F4-4E52-BCD6-7DE505AE0250}" dt="2023-09-22T18:29:15.840" v="15981" actId="1038"/>
          <ac:spMkLst>
            <pc:docMk/>
            <pc:sldMk cId="1960365805" sldId="292"/>
            <ac:spMk id="26" creationId="{71FC812C-1D7E-1E54-0FCE-6FC1A0680777}"/>
          </ac:spMkLst>
        </pc:spChg>
        <pc:spChg chg="add mod">
          <ac:chgData name="Jonathan Mah" userId="5261b2f2f3e51194" providerId="LiveId" clId="{B15D74A0-E1F4-4E52-BCD6-7DE505AE0250}" dt="2023-09-22T18:29:15.840" v="15981" actId="1038"/>
          <ac:spMkLst>
            <pc:docMk/>
            <pc:sldMk cId="1960365805" sldId="292"/>
            <ac:spMk id="27" creationId="{BADFC674-AB8E-938B-045F-24AC68CF54C1}"/>
          </ac:spMkLst>
        </pc:spChg>
        <pc:grpChg chg="add mod">
          <ac:chgData name="Jonathan Mah" userId="5261b2f2f3e51194" providerId="LiveId" clId="{B15D74A0-E1F4-4E52-BCD6-7DE505AE0250}" dt="2023-09-22T18:29:36.798" v="15989" actId="1038"/>
          <ac:grpSpMkLst>
            <pc:docMk/>
            <pc:sldMk cId="1960365805" sldId="292"/>
            <ac:grpSpMk id="11" creationId="{E831A6F0-2282-C337-FBCB-9D92D02D40AB}"/>
          </ac:grpSpMkLst>
        </pc:grpChg>
        <pc:grpChg chg="add del mod">
          <ac:chgData name="Jonathan Mah" userId="5261b2f2f3e51194" providerId="LiveId" clId="{B15D74A0-E1F4-4E52-BCD6-7DE505AE0250}" dt="2023-09-22T18:21:42.640" v="15647" actId="478"/>
          <ac:grpSpMkLst>
            <pc:docMk/>
            <pc:sldMk cId="1960365805" sldId="292"/>
            <ac:grpSpMk id="16" creationId="{E7D3CE52-B255-1D7B-3D1A-633CA0B83A51}"/>
          </ac:grpSpMkLst>
        </pc:grpChg>
        <pc:picChg chg="mod">
          <ac:chgData name="Jonathan Mah" userId="5261b2f2f3e51194" providerId="LiveId" clId="{B15D74A0-E1F4-4E52-BCD6-7DE505AE0250}" dt="2023-09-22T18:29:36.798" v="15989" actId="1038"/>
          <ac:picMkLst>
            <pc:docMk/>
            <pc:sldMk cId="1960365805" sldId="292"/>
            <ac:picMk id="6" creationId="{C741181A-2D46-2AE1-4386-B9D7ED1A8ED4}"/>
          </ac:picMkLst>
        </pc:picChg>
        <pc:picChg chg="add mod">
          <ac:chgData name="Jonathan Mah" userId="5261b2f2f3e51194" providerId="LiveId" clId="{B15D74A0-E1F4-4E52-BCD6-7DE505AE0250}" dt="2023-09-22T18:29:36.798" v="15989" actId="1038"/>
          <ac:picMkLst>
            <pc:docMk/>
            <pc:sldMk cId="1960365805" sldId="292"/>
            <ac:picMk id="7" creationId="{BB6A7896-394E-C6D7-4522-687F74DD1A54}"/>
          </ac:picMkLst>
        </pc:picChg>
        <pc:picChg chg="add mod">
          <ac:chgData name="Jonathan Mah" userId="5261b2f2f3e51194" providerId="LiveId" clId="{B15D74A0-E1F4-4E52-BCD6-7DE505AE0250}" dt="2023-09-22T18:29:36.798" v="15989" actId="1038"/>
          <ac:picMkLst>
            <pc:docMk/>
            <pc:sldMk cId="1960365805" sldId="292"/>
            <ac:picMk id="8" creationId="{4A5D0B3F-0D79-8738-E2DE-BF830C0234F8}"/>
          </ac:picMkLst>
        </pc:picChg>
        <pc:picChg chg="add mod">
          <ac:chgData name="Jonathan Mah" userId="5261b2f2f3e51194" providerId="LiveId" clId="{B15D74A0-E1F4-4E52-BCD6-7DE505AE0250}" dt="2023-09-22T18:29:36.798" v="15989" actId="1038"/>
          <ac:picMkLst>
            <pc:docMk/>
            <pc:sldMk cId="1960365805" sldId="292"/>
            <ac:picMk id="9" creationId="{DA73F6D2-03BF-5776-6277-DB0D863324D4}"/>
          </ac:picMkLst>
        </pc:picChg>
        <pc:picChg chg="add mod">
          <ac:chgData name="Jonathan Mah" userId="5261b2f2f3e51194" providerId="LiveId" clId="{B15D74A0-E1F4-4E52-BCD6-7DE505AE0250}" dt="2023-09-22T18:21:36.936" v="15646" actId="1076"/>
          <ac:picMkLst>
            <pc:docMk/>
            <pc:sldMk cId="1960365805" sldId="292"/>
            <ac:picMk id="14" creationId="{3B370EC4-08A4-6856-A6EE-BE26D153115E}"/>
          </ac:picMkLst>
        </pc:picChg>
        <pc:picChg chg="add mod">
          <ac:chgData name="Jonathan Mah" userId="5261b2f2f3e51194" providerId="LiveId" clId="{B15D74A0-E1F4-4E52-BCD6-7DE505AE0250}" dt="2023-09-22T18:21:36.936" v="15646" actId="1076"/>
          <ac:picMkLst>
            <pc:docMk/>
            <pc:sldMk cId="1960365805" sldId="292"/>
            <ac:picMk id="15" creationId="{95F712B6-70C2-845E-855E-891EE47E66A3}"/>
          </ac:picMkLst>
        </pc:picChg>
        <pc:picChg chg="add mod">
          <ac:chgData name="Jonathan Mah" userId="5261b2f2f3e51194" providerId="LiveId" clId="{B15D74A0-E1F4-4E52-BCD6-7DE505AE0250}" dt="2023-09-22T18:29:21.126" v="15983" actId="1076"/>
          <ac:picMkLst>
            <pc:docMk/>
            <pc:sldMk cId="1960365805" sldId="292"/>
            <ac:picMk id="17" creationId="{1179F2BF-1DC7-9CD9-2261-3CD05BA54F86}"/>
          </ac:picMkLst>
        </pc:picChg>
        <pc:cxnChg chg="add del mod">
          <ac:chgData name="Jonathan Mah" userId="5261b2f2f3e51194" providerId="LiveId" clId="{B15D74A0-E1F4-4E52-BCD6-7DE505AE0250}" dt="2023-09-22T18:25:24.097" v="15706" actId="478"/>
          <ac:cxnSpMkLst>
            <pc:docMk/>
            <pc:sldMk cId="1960365805" sldId="292"/>
            <ac:cxnSpMk id="18" creationId="{C14A6CA1-7F8A-0B03-6BCE-15234A5B0393}"/>
          </ac:cxnSpMkLst>
        </pc:cxnChg>
        <pc:cxnChg chg="add del mod">
          <ac:chgData name="Jonathan Mah" userId="5261b2f2f3e51194" providerId="LiveId" clId="{B15D74A0-E1F4-4E52-BCD6-7DE505AE0250}" dt="2023-09-22T18:25:24.097" v="15706" actId="478"/>
          <ac:cxnSpMkLst>
            <pc:docMk/>
            <pc:sldMk cId="1960365805" sldId="292"/>
            <ac:cxnSpMk id="19" creationId="{61C5D3DA-C1D7-C3C3-65B7-04BCCD7E67FB}"/>
          </ac:cxnSpMkLst>
        </pc:cxnChg>
        <pc:cxnChg chg="add del mod">
          <ac:chgData name="Jonathan Mah" userId="5261b2f2f3e51194" providerId="LiveId" clId="{B15D74A0-E1F4-4E52-BCD6-7DE505AE0250}" dt="2023-09-22T18:25:24.097" v="15706" actId="478"/>
          <ac:cxnSpMkLst>
            <pc:docMk/>
            <pc:sldMk cId="1960365805" sldId="292"/>
            <ac:cxnSpMk id="20" creationId="{1A1FA9F7-D15F-C238-7651-483DE0DCE210}"/>
          </ac:cxnSpMkLst>
        </pc:cxnChg>
        <pc:cxnChg chg="add del mod">
          <ac:chgData name="Jonathan Mah" userId="5261b2f2f3e51194" providerId="LiveId" clId="{B15D74A0-E1F4-4E52-BCD6-7DE505AE0250}" dt="2023-09-22T18:25:24.097" v="15706" actId="478"/>
          <ac:cxnSpMkLst>
            <pc:docMk/>
            <pc:sldMk cId="1960365805" sldId="292"/>
            <ac:cxnSpMk id="21" creationId="{4FDBE516-D110-439D-A591-9A39C3357915}"/>
          </ac:cxnSpMkLst>
        </pc:cxnChg>
        <pc:cxnChg chg="add del mod">
          <ac:chgData name="Jonathan Mah" userId="5261b2f2f3e51194" providerId="LiveId" clId="{B15D74A0-E1F4-4E52-BCD6-7DE505AE0250}" dt="2023-09-22T18:25:24.097" v="15706" actId="478"/>
          <ac:cxnSpMkLst>
            <pc:docMk/>
            <pc:sldMk cId="1960365805" sldId="292"/>
            <ac:cxnSpMk id="22" creationId="{8D0D9C93-D31B-2408-AB70-23CFC1892BB6}"/>
          </ac:cxnSpMkLst>
        </pc:cxnChg>
        <pc:cxnChg chg="add mod ord">
          <ac:chgData name="Jonathan Mah" userId="5261b2f2f3e51194" providerId="LiveId" clId="{B15D74A0-E1F4-4E52-BCD6-7DE505AE0250}" dt="2023-09-22T18:29:15.840" v="15981" actId="1038"/>
          <ac:cxnSpMkLst>
            <pc:docMk/>
            <pc:sldMk cId="1960365805" sldId="292"/>
            <ac:cxnSpMk id="28" creationId="{5D04CD3D-CE25-9769-D4CB-A6AB27E34D12}"/>
          </ac:cxnSpMkLst>
        </pc:cxnChg>
        <pc:cxnChg chg="add mod ord">
          <ac:chgData name="Jonathan Mah" userId="5261b2f2f3e51194" providerId="LiveId" clId="{B15D74A0-E1F4-4E52-BCD6-7DE505AE0250}" dt="2023-09-22T18:29:15.840" v="15981" actId="1038"/>
          <ac:cxnSpMkLst>
            <pc:docMk/>
            <pc:sldMk cId="1960365805" sldId="292"/>
            <ac:cxnSpMk id="29" creationId="{1BA912A2-9BD8-E68C-6A60-FC7E5BEBBFE8}"/>
          </ac:cxnSpMkLst>
        </pc:cxnChg>
        <pc:cxnChg chg="add mod ord">
          <ac:chgData name="Jonathan Mah" userId="5261b2f2f3e51194" providerId="LiveId" clId="{B15D74A0-E1F4-4E52-BCD6-7DE505AE0250}" dt="2023-09-22T18:29:15.840" v="15981" actId="1038"/>
          <ac:cxnSpMkLst>
            <pc:docMk/>
            <pc:sldMk cId="1960365805" sldId="292"/>
            <ac:cxnSpMk id="30" creationId="{2858C7AB-5946-E0AC-BBEB-AA048A26B486}"/>
          </ac:cxnSpMkLst>
        </pc:cxnChg>
        <pc:cxnChg chg="add mod ord">
          <ac:chgData name="Jonathan Mah" userId="5261b2f2f3e51194" providerId="LiveId" clId="{B15D74A0-E1F4-4E52-BCD6-7DE505AE0250}" dt="2023-09-22T18:29:15.840" v="15981" actId="1038"/>
          <ac:cxnSpMkLst>
            <pc:docMk/>
            <pc:sldMk cId="1960365805" sldId="292"/>
            <ac:cxnSpMk id="31" creationId="{3D8668F0-E81B-B5BF-6103-3F95FF91287F}"/>
          </ac:cxnSpMkLst>
        </pc:cxnChg>
        <pc:cxnChg chg="add mod ord">
          <ac:chgData name="Jonathan Mah" userId="5261b2f2f3e51194" providerId="LiveId" clId="{B15D74A0-E1F4-4E52-BCD6-7DE505AE0250}" dt="2023-09-22T18:29:15.840" v="15981" actId="1038"/>
          <ac:cxnSpMkLst>
            <pc:docMk/>
            <pc:sldMk cId="1960365805" sldId="292"/>
            <ac:cxnSpMk id="32" creationId="{BCC1E923-2117-2180-41AE-7E13744C19C1}"/>
          </ac:cxnSpMkLst>
        </pc:cxnChg>
        <pc:cxnChg chg="add del mod">
          <ac:chgData name="Jonathan Mah" userId="5261b2f2f3e51194" providerId="LiveId" clId="{B15D74A0-E1F4-4E52-BCD6-7DE505AE0250}" dt="2023-09-22T18:26:57.489" v="15765"/>
          <ac:cxnSpMkLst>
            <pc:docMk/>
            <pc:sldMk cId="1960365805" sldId="292"/>
            <ac:cxnSpMk id="33" creationId="{1D4EEC9A-8EBD-DA07-3809-05C1BFEC7588}"/>
          </ac:cxnSpMkLst>
        </pc:cxnChg>
        <pc:cxnChg chg="add del mod">
          <ac:chgData name="Jonathan Mah" userId="5261b2f2f3e51194" providerId="LiveId" clId="{B15D74A0-E1F4-4E52-BCD6-7DE505AE0250}" dt="2023-09-22T18:26:57.489" v="15765"/>
          <ac:cxnSpMkLst>
            <pc:docMk/>
            <pc:sldMk cId="1960365805" sldId="292"/>
            <ac:cxnSpMk id="34" creationId="{19A9430C-969B-535B-C465-A8A1995878BF}"/>
          </ac:cxnSpMkLst>
        </pc:cxnChg>
        <pc:cxnChg chg="add del mod">
          <ac:chgData name="Jonathan Mah" userId="5261b2f2f3e51194" providerId="LiveId" clId="{B15D74A0-E1F4-4E52-BCD6-7DE505AE0250}" dt="2023-09-22T18:26:57.489" v="15765"/>
          <ac:cxnSpMkLst>
            <pc:docMk/>
            <pc:sldMk cId="1960365805" sldId="292"/>
            <ac:cxnSpMk id="35" creationId="{3F3C8A98-BD25-7FE5-3DA9-60D060E2E50C}"/>
          </ac:cxnSpMkLst>
        </pc:cxnChg>
        <pc:cxnChg chg="add del mod">
          <ac:chgData name="Jonathan Mah" userId="5261b2f2f3e51194" providerId="LiveId" clId="{B15D74A0-E1F4-4E52-BCD6-7DE505AE0250}" dt="2023-09-22T18:26:57.489" v="15765"/>
          <ac:cxnSpMkLst>
            <pc:docMk/>
            <pc:sldMk cId="1960365805" sldId="292"/>
            <ac:cxnSpMk id="36" creationId="{C771EEB9-7F1F-46EB-DB17-4158E36513A5}"/>
          </ac:cxnSpMkLst>
        </pc:cxnChg>
        <pc:cxnChg chg="add del mod">
          <ac:chgData name="Jonathan Mah" userId="5261b2f2f3e51194" providerId="LiveId" clId="{B15D74A0-E1F4-4E52-BCD6-7DE505AE0250}" dt="2023-09-22T18:26:57.489" v="15765"/>
          <ac:cxnSpMkLst>
            <pc:docMk/>
            <pc:sldMk cId="1960365805" sldId="292"/>
            <ac:cxnSpMk id="37" creationId="{B8883C58-DE33-AFB5-4386-04DFD76FC873}"/>
          </ac:cxnSpMkLst>
        </pc:cxnChg>
        <pc:cxnChg chg="add del mod">
          <ac:chgData name="Jonathan Mah" userId="5261b2f2f3e51194" providerId="LiveId" clId="{B15D74A0-E1F4-4E52-BCD6-7DE505AE0250}" dt="2023-09-22T18:27:18.423" v="15819" actId="478"/>
          <ac:cxnSpMkLst>
            <pc:docMk/>
            <pc:sldMk cId="1960365805" sldId="292"/>
            <ac:cxnSpMk id="38" creationId="{27D4C11C-DC30-D5EE-9DC7-F98A1C112489}"/>
          </ac:cxnSpMkLst>
        </pc:cxnChg>
        <pc:cxnChg chg="add del mod">
          <ac:chgData name="Jonathan Mah" userId="5261b2f2f3e51194" providerId="LiveId" clId="{B15D74A0-E1F4-4E52-BCD6-7DE505AE0250}" dt="2023-09-22T18:27:18.423" v="15819" actId="478"/>
          <ac:cxnSpMkLst>
            <pc:docMk/>
            <pc:sldMk cId="1960365805" sldId="292"/>
            <ac:cxnSpMk id="39" creationId="{E7C748F0-5468-209A-60E1-954C383411FB}"/>
          </ac:cxnSpMkLst>
        </pc:cxnChg>
        <pc:cxnChg chg="add del mod">
          <ac:chgData name="Jonathan Mah" userId="5261b2f2f3e51194" providerId="LiveId" clId="{B15D74A0-E1F4-4E52-BCD6-7DE505AE0250}" dt="2023-09-22T18:27:18.423" v="15819" actId="478"/>
          <ac:cxnSpMkLst>
            <pc:docMk/>
            <pc:sldMk cId="1960365805" sldId="292"/>
            <ac:cxnSpMk id="40" creationId="{B95F95FA-A90D-81DB-6ADE-54CAA723181F}"/>
          </ac:cxnSpMkLst>
        </pc:cxnChg>
        <pc:cxnChg chg="add del mod">
          <ac:chgData name="Jonathan Mah" userId="5261b2f2f3e51194" providerId="LiveId" clId="{B15D74A0-E1F4-4E52-BCD6-7DE505AE0250}" dt="2023-09-22T18:27:18.423" v="15819" actId="478"/>
          <ac:cxnSpMkLst>
            <pc:docMk/>
            <pc:sldMk cId="1960365805" sldId="292"/>
            <ac:cxnSpMk id="41" creationId="{E92961E8-1E2E-DBC5-1A1A-0A1ED96BEED3}"/>
          </ac:cxnSpMkLst>
        </pc:cxnChg>
        <pc:cxnChg chg="add del mod">
          <ac:chgData name="Jonathan Mah" userId="5261b2f2f3e51194" providerId="LiveId" clId="{B15D74A0-E1F4-4E52-BCD6-7DE505AE0250}" dt="2023-09-22T18:27:18.423" v="15819" actId="478"/>
          <ac:cxnSpMkLst>
            <pc:docMk/>
            <pc:sldMk cId="1960365805" sldId="292"/>
            <ac:cxnSpMk id="42" creationId="{87D8DCC4-64D7-820A-593E-E5175E1AE7EA}"/>
          </ac:cxnSpMkLst>
        </pc:cxnChg>
        <pc:cxnChg chg="add mod ord">
          <ac:chgData name="Jonathan Mah" userId="5261b2f2f3e51194" providerId="LiveId" clId="{B15D74A0-E1F4-4E52-BCD6-7DE505AE0250}" dt="2023-09-22T18:33:26.068" v="16115" actId="167"/>
          <ac:cxnSpMkLst>
            <pc:docMk/>
            <pc:sldMk cId="1960365805" sldId="292"/>
            <ac:cxnSpMk id="43" creationId="{9B805010-7468-2C5C-DA4F-D172B4FEA2D9}"/>
          </ac:cxnSpMkLst>
        </pc:cxnChg>
        <pc:cxnChg chg="add mod ord">
          <ac:chgData name="Jonathan Mah" userId="5261b2f2f3e51194" providerId="LiveId" clId="{B15D74A0-E1F4-4E52-BCD6-7DE505AE0250}" dt="2023-09-22T18:33:26.068" v="16115" actId="167"/>
          <ac:cxnSpMkLst>
            <pc:docMk/>
            <pc:sldMk cId="1960365805" sldId="292"/>
            <ac:cxnSpMk id="44" creationId="{175FEDAA-5615-2AFA-2268-B7D977D4E626}"/>
          </ac:cxnSpMkLst>
        </pc:cxnChg>
        <pc:cxnChg chg="add mod ord">
          <ac:chgData name="Jonathan Mah" userId="5261b2f2f3e51194" providerId="LiveId" clId="{B15D74A0-E1F4-4E52-BCD6-7DE505AE0250}" dt="2023-09-22T18:33:26.068" v="16115" actId="167"/>
          <ac:cxnSpMkLst>
            <pc:docMk/>
            <pc:sldMk cId="1960365805" sldId="292"/>
            <ac:cxnSpMk id="45" creationId="{AF92E2AA-EC8E-A52C-271D-5FD553C8EAAE}"/>
          </ac:cxnSpMkLst>
        </pc:cxnChg>
        <pc:cxnChg chg="add mod ord">
          <ac:chgData name="Jonathan Mah" userId="5261b2f2f3e51194" providerId="LiveId" clId="{B15D74A0-E1F4-4E52-BCD6-7DE505AE0250}" dt="2023-09-22T18:33:26.068" v="16115" actId="167"/>
          <ac:cxnSpMkLst>
            <pc:docMk/>
            <pc:sldMk cId="1960365805" sldId="292"/>
            <ac:cxnSpMk id="46" creationId="{F2C68975-FC84-E8D9-4BC7-67DB3640DA8E}"/>
          </ac:cxnSpMkLst>
        </pc:cxnChg>
        <pc:cxnChg chg="add mod ord">
          <ac:chgData name="Jonathan Mah" userId="5261b2f2f3e51194" providerId="LiveId" clId="{B15D74A0-E1F4-4E52-BCD6-7DE505AE0250}" dt="2023-09-22T18:33:26.068" v="16115" actId="167"/>
          <ac:cxnSpMkLst>
            <pc:docMk/>
            <pc:sldMk cId="1960365805" sldId="292"/>
            <ac:cxnSpMk id="47" creationId="{A7CEC66E-6944-FE00-C821-A68669C7442E}"/>
          </ac:cxnSpMkLst>
        </pc:cxnChg>
      </pc:sldChg>
      <pc:sldChg chg="addSp modSp ord modNotesTx">
        <pc:chgData name="Jonathan Mah" userId="5261b2f2f3e51194" providerId="LiveId" clId="{B15D74A0-E1F4-4E52-BCD6-7DE505AE0250}" dt="2023-09-22T18:22:38.677" v="15661"/>
        <pc:sldMkLst>
          <pc:docMk/>
          <pc:sldMk cId="1292070307" sldId="516"/>
        </pc:sldMkLst>
        <pc:picChg chg="add mod">
          <ac:chgData name="Jonathan Mah" userId="5261b2f2f3e51194" providerId="LiveId" clId="{B15D74A0-E1F4-4E52-BCD6-7DE505AE0250}" dt="2023-09-22T18:22:38.677" v="15661"/>
          <ac:picMkLst>
            <pc:docMk/>
            <pc:sldMk cId="1292070307" sldId="516"/>
            <ac:picMk id="10" creationId="{E4B2C9CB-23CC-4037-F624-01168D2B3C97}"/>
          </ac:picMkLst>
        </pc:picChg>
        <pc:picChg chg="add mod">
          <ac:chgData name="Jonathan Mah" userId="5261b2f2f3e51194" providerId="LiveId" clId="{B15D74A0-E1F4-4E52-BCD6-7DE505AE0250}" dt="2023-09-22T18:22:38.677" v="15661"/>
          <ac:picMkLst>
            <pc:docMk/>
            <pc:sldMk cId="1292070307" sldId="516"/>
            <ac:picMk id="11" creationId="{ECF7962B-92BB-4542-2D0B-859DB046598D}"/>
          </ac:picMkLst>
        </pc:picChg>
        <pc:picChg chg="add mod">
          <ac:chgData name="Jonathan Mah" userId="5261b2f2f3e51194" providerId="LiveId" clId="{B15D74A0-E1F4-4E52-BCD6-7DE505AE0250}" dt="2023-09-22T18:22:38.677" v="15661"/>
          <ac:picMkLst>
            <pc:docMk/>
            <pc:sldMk cId="1292070307" sldId="516"/>
            <ac:picMk id="12" creationId="{511BF03F-0607-8A14-9363-DA5616E37E11}"/>
          </ac:picMkLst>
        </pc:picChg>
      </pc:sldChg>
      <pc:sldChg chg="modNotesTx">
        <pc:chgData name="Jonathan Mah" userId="5261b2f2f3e51194" providerId="LiveId" clId="{B15D74A0-E1F4-4E52-BCD6-7DE505AE0250}" dt="2023-09-20T18:51:47.113" v="1598" actId="20577"/>
        <pc:sldMkLst>
          <pc:docMk/>
          <pc:sldMk cId="2995806428" sldId="517"/>
        </pc:sldMkLst>
      </pc:sldChg>
      <pc:sldChg chg="modNotesTx">
        <pc:chgData name="Jonathan Mah" userId="5261b2f2f3e51194" providerId="LiveId" clId="{B15D74A0-E1F4-4E52-BCD6-7DE505AE0250}" dt="2023-09-25T17:07:41.423" v="17434" actId="20577"/>
        <pc:sldMkLst>
          <pc:docMk/>
          <pc:sldMk cId="3466152420" sldId="519"/>
        </pc:sldMkLst>
      </pc:sldChg>
      <pc:sldChg chg="modSp mod modNotesTx">
        <pc:chgData name="Jonathan Mah" userId="5261b2f2f3e51194" providerId="LiveId" clId="{B15D74A0-E1F4-4E52-BCD6-7DE505AE0250}" dt="2023-09-25T17:08:24.312" v="17499" actId="20577"/>
        <pc:sldMkLst>
          <pc:docMk/>
          <pc:sldMk cId="1869852538" sldId="520"/>
        </pc:sldMkLst>
        <pc:spChg chg="mod">
          <ac:chgData name="Jonathan Mah" userId="5261b2f2f3e51194" providerId="LiveId" clId="{B15D74A0-E1F4-4E52-BCD6-7DE505AE0250}" dt="2023-09-22T18:51:48.275" v="16250" actId="1076"/>
          <ac:spMkLst>
            <pc:docMk/>
            <pc:sldMk cId="1869852538" sldId="520"/>
            <ac:spMk id="3" creationId="{4E646F89-4E48-3596-E0E8-DDDEE4031699}"/>
          </ac:spMkLst>
        </pc:spChg>
        <pc:picChg chg="mod">
          <ac:chgData name="Jonathan Mah" userId="5261b2f2f3e51194" providerId="LiveId" clId="{B15D74A0-E1F4-4E52-BCD6-7DE505AE0250}" dt="2023-09-22T18:51:46.314" v="16249" actId="1076"/>
          <ac:picMkLst>
            <pc:docMk/>
            <pc:sldMk cId="1869852538" sldId="520"/>
            <ac:picMk id="3074" creationId="{D61B9191-5810-7BF3-717E-7890D219D895}"/>
          </ac:picMkLst>
        </pc:picChg>
      </pc:sldChg>
      <pc:sldChg chg="addSp delSp add del">
        <pc:chgData name="Jonathan Mah" userId="5261b2f2f3e51194" providerId="LiveId" clId="{B15D74A0-E1F4-4E52-BCD6-7DE505AE0250}" dt="2023-09-20T21:56:38.469" v="9256" actId="47"/>
        <pc:sldMkLst>
          <pc:docMk/>
          <pc:sldMk cId="4053077876" sldId="521"/>
        </pc:sldMkLst>
        <pc:picChg chg="add del">
          <ac:chgData name="Jonathan Mah" userId="5261b2f2f3e51194" providerId="LiveId" clId="{B15D74A0-E1F4-4E52-BCD6-7DE505AE0250}" dt="2023-09-20T19:22:26.775" v="4215" actId="478"/>
          <ac:picMkLst>
            <pc:docMk/>
            <pc:sldMk cId="4053077876" sldId="521"/>
            <ac:picMk id="4098" creationId="{732A61F0-0C1B-1F2A-3080-F3C56022FF9F}"/>
          </ac:picMkLst>
        </pc:picChg>
      </pc:sldChg>
      <pc:sldChg chg="addSp delSp modSp del mod modNotesTx">
        <pc:chgData name="Jonathan Mah" userId="5261b2f2f3e51194" providerId="LiveId" clId="{B15D74A0-E1F4-4E52-BCD6-7DE505AE0250}" dt="2023-09-20T18:50:37.539" v="1296" actId="2696"/>
        <pc:sldMkLst>
          <pc:docMk/>
          <pc:sldMk cId="1080223235" sldId="523"/>
        </pc:sldMkLst>
        <pc:spChg chg="mod">
          <ac:chgData name="Jonathan Mah" userId="5261b2f2f3e51194" providerId="LiveId" clId="{B15D74A0-E1F4-4E52-BCD6-7DE505AE0250}" dt="2023-09-19T16:41:48.072" v="671" actId="20577"/>
          <ac:spMkLst>
            <pc:docMk/>
            <pc:sldMk cId="1080223235" sldId="523"/>
            <ac:spMk id="2" creationId="{13615F9C-56BE-7C67-45B8-1250D099AAD3}"/>
          </ac:spMkLst>
        </pc:spChg>
        <pc:spChg chg="add del">
          <ac:chgData name="Jonathan Mah" userId="5261b2f2f3e51194" providerId="LiveId" clId="{B15D74A0-E1F4-4E52-BCD6-7DE505AE0250}" dt="2023-09-19T16:10:13.552" v="138" actId="22"/>
          <ac:spMkLst>
            <pc:docMk/>
            <pc:sldMk cId="1080223235" sldId="523"/>
            <ac:spMk id="4" creationId="{407F25E5-FEA9-0E7E-172B-DF5BA3D5C806}"/>
          </ac:spMkLst>
        </pc:spChg>
        <pc:spChg chg="add del">
          <ac:chgData name="Jonathan Mah" userId="5261b2f2f3e51194" providerId="LiveId" clId="{B15D74A0-E1F4-4E52-BCD6-7DE505AE0250}" dt="2023-09-19T16:10:16.479" v="140" actId="22"/>
          <ac:spMkLst>
            <pc:docMk/>
            <pc:sldMk cId="1080223235" sldId="523"/>
            <ac:spMk id="6" creationId="{FD86FCF4-F3CF-0589-D46C-D25013C33C6A}"/>
          </ac:spMkLst>
        </pc:spChg>
        <pc:spChg chg="add del mod">
          <ac:chgData name="Jonathan Mah" userId="5261b2f2f3e51194" providerId="LiveId" clId="{B15D74A0-E1F4-4E52-BCD6-7DE505AE0250}" dt="2023-09-19T16:25:54.028" v="572" actId="478"/>
          <ac:spMkLst>
            <pc:docMk/>
            <pc:sldMk cId="1080223235" sldId="523"/>
            <ac:spMk id="8" creationId="{52AEFC14-5A8C-9B3A-8348-01CA59029F15}"/>
          </ac:spMkLst>
        </pc:spChg>
        <pc:spChg chg="add del mod">
          <ac:chgData name="Jonathan Mah" userId="5261b2f2f3e51194" providerId="LiveId" clId="{B15D74A0-E1F4-4E52-BCD6-7DE505AE0250}" dt="2023-09-19T16:25:54.028" v="572" actId="478"/>
          <ac:spMkLst>
            <pc:docMk/>
            <pc:sldMk cId="1080223235" sldId="523"/>
            <ac:spMk id="9" creationId="{FB076534-0563-2108-458B-0C4D95967C4B}"/>
          </ac:spMkLst>
        </pc:spChg>
        <pc:spChg chg="add mod">
          <ac:chgData name="Jonathan Mah" userId="5261b2f2f3e51194" providerId="LiveId" clId="{B15D74A0-E1F4-4E52-BCD6-7DE505AE0250}" dt="2023-09-19T16:41:08.952" v="654" actId="1076"/>
          <ac:spMkLst>
            <pc:docMk/>
            <pc:sldMk cId="1080223235" sldId="523"/>
            <ac:spMk id="16" creationId="{30B08A3C-051B-B827-5201-826D6710E4E2}"/>
          </ac:spMkLst>
        </pc:spChg>
        <pc:picChg chg="add del mod">
          <ac:chgData name="Jonathan Mah" userId="5261b2f2f3e51194" providerId="LiveId" clId="{B15D74A0-E1F4-4E52-BCD6-7DE505AE0250}" dt="2023-09-19T16:25:54.028" v="572" actId="478"/>
          <ac:picMkLst>
            <pc:docMk/>
            <pc:sldMk cId="1080223235" sldId="523"/>
            <ac:picMk id="7" creationId="{8795BEA5-B06C-0430-1EED-4B6769F9E224}"/>
          </ac:picMkLst>
        </pc:picChg>
        <pc:picChg chg="add del mod">
          <ac:chgData name="Jonathan Mah" userId="5261b2f2f3e51194" providerId="LiveId" clId="{B15D74A0-E1F4-4E52-BCD6-7DE505AE0250}" dt="2023-09-19T16:33:05.218" v="575" actId="478"/>
          <ac:picMkLst>
            <pc:docMk/>
            <pc:sldMk cId="1080223235" sldId="523"/>
            <ac:picMk id="11" creationId="{CC22CCF1-016B-824B-94AF-7C0326DDD4A2}"/>
          </ac:picMkLst>
        </pc:picChg>
        <pc:picChg chg="add mod">
          <ac:chgData name="Jonathan Mah" userId="5261b2f2f3e51194" providerId="LiveId" clId="{B15D74A0-E1F4-4E52-BCD6-7DE505AE0250}" dt="2023-09-19T16:34:56.737" v="599" actId="1076"/>
          <ac:picMkLst>
            <pc:docMk/>
            <pc:sldMk cId="1080223235" sldId="523"/>
            <ac:picMk id="12" creationId="{268778F4-C576-99A4-7670-589DB2DF9AED}"/>
          </ac:picMkLst>
        </pc:picChg>
        <pc:picChg chg="add mod">
          <ac:chgData name="Jonathan Mah" userId="5261b2f2f3e51194" providerId="LiveId" clId="{B15D74A0-E1F4-4E52-BCD6-7DE505AE0250}" dt="2023-09-19T16:34:56.737" v="599" actId="1076"/>
          <ac:picMkLst>
            <pc:docMk/>
            <pc:sldMk cId="1080223235" sldId="523"/>
            <ac:picMk id="13" creationId="{C30B268A-0C2E-066F-B88E-2C909D37EFE5}"/>
          </ac:picMkLst>
        </pc:picChg>
        <pc:picChg chg="add del mod">
          <ac:chgData name="Jonathan Mah" userId="5261b2f2f3e51194" providerId="LiveId" clId="{B15D74A0-E1F4-4E52-BCD6-7DE505AE0250}" dt="2023-09-19T16:38:48.208" v="632" actId="478"/>
          <ac:picMkLst>
            <pc:docMk/>
            <pc:sldMk cId="1080223235" sldId="523"/>
            <ac:picMk id="14" creationId="{2448FA9C-A95C-2D1E-6019-4FB7B3E7A6A8}"/>
          </ac:picMkLst>
        </pc:picChg>
        <pc:picChg chg="add del mod">
          <ac:chgData name="Jonathan Mah" userId="5261b2f2f3e51194" providerId="LiveId" clId="{B15D74A0-E1F4-4E52-BCD6-7DE505AE0250}" dt="2023-09-19T16:38:48.208" v="632" actId="478"/>
          <ac:picMkLst>
            <pc:docMk/>
            <pc:sldMk cId="1080223235" sldId="523"/>
            <ac:picMk id="15" creationId="{B8562DF3-8EDD-D926-95EE-02CB542E3A9C}"/>
          </ac:picMkLst>
        </pc:picChg>
        <pc:picChg chg="del">
          <ac:chgData name="Jonathan Mah" userId="5261b2f2f3e51194" providerId="LiveId" clId="{B15D74A0-E1F4-4E52-BCD6-7DE505AE0250}" dt="2023-09-19T16:11:26.334" v="294" actId="478"/>
          <ac:picMkLst>
            <pc:docMk/>
            <pc:sldMk cId="1080223235" sldId="523"/>
            <ac:picMk id="123" creationId="{0D7E91C6-0F1E-9F31-46C7-5101F9DF3CC7}"/>
          </ac:picMkLst>
        </pc:picChg>
        <pc:picChg chg="add mod">
          <ac:chgData name="Jonathan Mah" userId="5261b2f2f3e51194" providerId="LiveId" clId="{B15D74A0-E1F4-4E52-BCD6-7DE505AE0250}" dt="2023-09-19T16:40:52.384" v="638" actId="732"/>
          <ac:picMkLst>
            <pc:docMk/>
            <pc:sldMk cId="1080223235" sldId="523"/>
            <ac:picMk id="1026" creationId="{14456565-9576-8034-4AA0-99D31FB770EE}"/>
          </ac:picMkLst>
        </pc:picChg>
        <pc:picChg chg="add del mod">
          <ac:chgData name="Jonathan Mah" userId="5261b2f2f3e51194" providerId="LiveId" clId="{B15D74A0-E1F4-4E52-BCD6-7DE505AE0250}" dt="2023-09-19T16:38:48.208" v="632" actId="478"/>
          <ac:picMkLst>
            <pc:docMk/>
            <pc:sldMk cId="1080223235" sldId="523"/>
            <ac:picMk id="1028" creationId="{ADDE4698-7632-BE05-34B2-B43303944B02}"/>
          </ac:picMkLst>
        </pc:picChg>
      </pc:sldChg>
      <pc:sldChg chg="modSp add del mod modNotesTx">
        <pc:chgData name="Jonathan Mah" userId="5261b2f2f3e51194" providerId="LiveId" clId="{B15D74A0-E1F4-4E52-BCD6-7DE505AE0250}" dt="2023-09-25T17:07:00.694" v="17384" actId="47"/>
        <pc:sldMkLst>
          <pc:docMk/>
          <pc:sldMk cId="1447699919" sldId="523"/>
        </pc:sldMkLst>
        <pc:spChg chg="mod">
          <ac:chgData name="Jonathan Mah" userId="5261b2f2f3e51194" providerId="LiveId" clId="{B15D74A0-E1F4-4E52-BCD6-7DE505AE0250}" dt="2023-09-20T18:52:58.776" v="1694" actId="20577"/>
          <ac:spMkLst>
            <pc:docMk/>
            <pc:sldMk cId="1447699919" sldId="523"/>
            <ac:spMk id="2" creationId="{13615F9C-56BE-7C67-45B8-1250D099AAD3}"/>
          </ac:spMkLst>
        </pc:spChg>
      </pc:sldChg>
      <pc:sldChg chg="modSp mod modNotesTx">
        <pc:chgData name="Jonathan Mah" userId="5261b2f2f3e51194" providerId="LiveId" clId="{B15D74A0-E1F4-4E52-BCD6-7DE505AE0250}" dt="2023-09-21T20:34:47.290" v="12660" actId="20577"/>
        <pc:sldMkLst>
          <pc:docMk/>
          <pc:sldMk cId="970056104" sldId="524"/>
        </pc:sldMkLst>
        <pc:spChg chg="mod">
          <ac:chgData name="Jonathan Mah" userId="5261b2f2f3e51194" providerId="LiveId" clId="{B15D74A0-E1F4-4E52-BCD6-7DE505AE0250}" dt="2023-09-21T20:34:47.290" v="12660" actId="20577"/>
          <ac:spMkLst>
            <pc:docMk/>
            <pc:sldMk cId="970056104" sldId="524"/>
            <ac:spMk id="174" creationId="{1FD474D6-9E18-B96D-0752-516C02D36906}"/>
          </ac:spMkLst>
        </pc:spChg>
      </pc:sldChg>
      <pc:sldChg chg="addSp delSp modSp mod modNotesTx">
        <pc:chgData name="Jonathan Mah" userId="5261b2f2f3e51194" providerId="LiveId" clId="{B15D74A0-E1F4-4E52-BCD6-7DE505AE0250}" dt="2023-09-25T20:18:21.511" v="18195" actId="478"/>
        <pc:sldMkLst>
          <pc:docMk/>
          <pc:sldMk cId="2518200031" sldId="527"/>
        </pc:sldMkLst>
        <pc:spChg chg="mod">
          <ac:chgData name="Jonathan Mah" userId="5261b2f2f3e51194" providerId="LiveId" clId="{B15D74A0-E1F4-4E52-BCD6-7DE505AE0250}" dt="2023-09-20T18:58:22.430" v="3155" actId="20577"/>
          <ac:spMkLst>
            <pc:docMk/>
            <pc:sldMk cId="2518200031" sldId="527"/>
            <ac:spMk id="2" creationId="{13615F9C-56BE-7C67-45B8-1250D099AAD3}"/>
          </ac:spMkLst>
        </pc:spChg>
        <pc:spChg chg="add del mod">
          <ac:chgData name="Jonathan Mah" userId="5261b2f2f3e51194" providerId="LiveId" clId="{B15D74A0-E1F4-4E52-BCD6-7DE505AE0250}" dt="2023-09-25T20:18:19.508" v="18193" actId="478"/>
          <ac:spMkLst>
            <pc:docMk/>
            <pc:sldMk cId="2518200031" sldId="527"/>
            <ac:spMk id="3" creationId="{06E66514-FC55-BA58-A64E-7E0E2F1355BF}"/>
          </ac:spMkLst>
        </pc:spChg>
        <pc:spChg chg="add mod">
          <ac:chgData name="Jonathan Mah" userId="5261b2f2f3e51194" providerId="LiveId" clId="{B15D74A0-E1F4-4E52-BCD6-7DE505AE0250}" dt="2023-09-25T20:18:19.776" v="18194"/>
          <ac:spMkLst>
            <pc:docMk/>
            <pc:sldMk cId="2518200031" sldId="527"/>
            <ac:spMk id="4" creationId="{E6C2A79F-9819-9F9C-7258-F04448DE4425}"/>
          </ac:spMkLst>
        </pc:spChg>
        <pc:spChg chg="add del mod">
          <ac:chgData name="Jonathan Mah" userId="5261b2f2f3e51194" providerId="LiveId" clId="{B15D74A0-E1F4-4E52-BCD6-7DE505AE0250}" dt="2023-09-25T20:18:21.511" v="18195" actId="478"/>
          <ac:spMkLst>
            <pc:docMk/>
            <pc:sldMk cId="2518200031" sldId="527"/>
            <ac:spMk id="5" creationId="{A4EFBAC2-165D-3A61-C5E8-DBF4F01A6FF3}"/>
          </ac:spMkLst>
        </pc:spChg>
      </pc:sldChg>
      <pc:sldChg chg="addSp delSp modSp mod modNotesTx">
        <pc:chgData name="Jonathan Mah" userId="5261b2f2f3e51194" providerId="LiveId" clId="{B15D74A0-E1F4-4E52-BCD6-7DE505AE0250}" dt="2023-09-25T20:18:00.274" v="18183"/>
        <pc:sldMkLst>
          <pc:docMk/>
          <pc:sldMk cId="813224769" sldId="528"/>
        </pc:sldMkLst>
        <pc:spChg chg="del">
          <ac:chgData name="Jonathan Mah" userId="5261b2f2f3e51194" providerId="LiveId" clId="{B15D74A0-E1F4-4E52-BCD6-7DE505AE0250}" dt="2023-09-20T18:59:00.235" v="3167" actId="478"/>
          <ac:spMkLst>
            <pc:docMk/>
            <pc:sldMk cId="813224769" sldId="528"/>
            <ac:spMk id="2" creationId="{13615F9C-56BE-7C67-45B8-1250D099AAD3}"/>
          </ac:spMkLst>
        </pc:spChg>
        <pc:spChg chg="add mod">
          <ac:chgData name="Jonathan Mah" userId="5261b2f2f3e51194" providerId="LiveId" clId="{B15D74A0-E1F4-4E52-BCD6-7DE505AE0250}" dt="2023-09-25T20:18:00.274" v="18183"/>
          <ac:spMkLst>
            <pc:docMk/>
            <pc:sldMk cId="813224769" sldId="528"/>
            <ac:spMk id="2" creationId="{E4618498-3737-B8B9-ABF0-E7E5A3C657EF}"/>
          </ac:spMkLst>
        </pc:spChg>
        <pc:spChg chg="add mod">
          <ac:chgData name="Jonathan Mah" userId="5261b2f2f3e51194" providerId="LiveId" clId="{B15D74A0-E1F4-4E52-BCD6-7DE505AE0250}" dt="2023-09-25T20:18:00.274" v="18183"/>
          <ac:spMkLst>
            <pc:docMk/>
            <pc:sldMk cId="813224769" sldId="528"/>
            <ac:spMk id="9" creationId="{7BECD48B-5310-8A82-FA21-57F00A1C3105}"/>
          </ac:spMkLst>
        </pc:spChg>
        <pc:spChg chg="del">
          <ac:chgData name="Jonathan Mah" userId="5261b2f2f3e51194" providerId="LiveId" clId="{B15D74A0-E1F4-4E52-BCD6-7DE505AE0250}" dt="2023-09-19T16:09:10.439" v="135" actId="478"/>
          <ac:spMkLst>
            <pc:docMk/>
            <pc:sldMk cId="813224769" sldId="528"/>
            <ac:spMk id="9" creationId="{B72337C4-6E13-3C7B-429C-4142450E9C4B}"/>
          </ac:spMkLst>
        </pc:spChg>
        <pc:spChg chg="add del mod">
          <ac:chgData name="Jonathan Mah" userId="5261b2f2f3e51194" providerId="LiveId" clId="{B15D74A0-E1F4-4E52-BCD6-7DE505AE0250}" dt="2023-09-20T18:59:00.886" v="3168" actId="478"/>
          <ac:spMkLst>
            <pc:docMk/>
            <pc:sldMk cId="813224769" sldId="528"/>
            <ac:spMk id="11" creationId="{995F36A3-1E81-AA9E-FB74-F1CA7FAD5924}"/>
          </ac:spMkLst>
        </pc:spChg>
        <pc:spChg chg="add mod">
          <ac:chgData name="Jonathan Mah" userId="5261b2f2f3e51194" providerId="LiveId" clId="{B15D74A0-E1F4-4E52-BCD6-7DE505AE0250}" dt="2023-09-20T18:59:01.955" v="3169"/>
          <ac:spMkLst>
            <pc:docMk/>
            <pc:sldMk cId="813224769" sldId="528"/>
            <ac:spMk id="12" creationId="{4F40140E-6E17-5870-1E4A-E88613C167F4}"/>
          </ac:spMkLst>
        </pc:spChg>
        <pc:spChg chg="add del mod">
          <ac:chgData name="Jonathan Mah" userId="5261b2f2f3e51194" providerId="LiveId" clId="{B15D74A0-E1F4-4E52-BCD6-7DE505AE0250}" dt="2023-09-25T20:17:59.524" v="18182" actId="478"/>
          <ac:spMkLst>
            <pc:docMk/>
            <pc:sldMk cId="813224769" sldId="528"/>
            <ac:spMk id="13" creationId="{BA841EDF-EDA6-A2CA-B9A4-9C0FD7C36F4E}"/>
          </ac:spMkLst>
        </pc:spChg>
        <pc:spChg chg="add del mod">
          <ac:chgData name="Jonathan Mah" userId="5261b2f2f3e51194" providerId="LiveId" clId="{B15D74A0-E1F4-4E52-BCD6-7DE505AE0250}" dt="2023-09-25T20:17:59.524" v="18182" actId="478"/>
          <ac:spMkLst>
            <pc:docMk/>
            <pc:sldMk cId="813224769" sldId="528"/>
            <ac:spMk id="14" creationId="{450A07BD-F64B-F42F-B88B-C1FFA824439B}"/>
          </ac:spMkLst>
        </pc:spChg>
        <pc:picChg chg="add mod">
          <ac:chgData name="Jonathan Mah" userId="5261b2f2f3e51194" providerId="LiveId" clId="{B15D74A0-E1F4-4E52-BCD6-7DE505AE0250}" dt="2023-09-21T19:40:06.323" v="10674"/>
          <ac:picMkLst>
            <pc:docMk/>
            <pc:sldMk cId="813224769" sldId="528"/>
            <ac:picMk id="15" creationId="{9D2EFE6C-9BDA-EED9-89B9-F645F5BD7578}"/>
          </ac:picMkLst>
        </pc:picChg>
      </pc:sldChg>
      <pc:sldChg chg="addSp delSp modSp mod modNotesTx">
        <pc:chgData name="Jonathan Mah" userId="5261b2f2f3e51194" providerId="LiveId" clId="{B15D74A0-E1F4-4E52-BCD6-7DE505AE0250}" dt="2023-09-25T20:18:04.184" v="18185"/>
        <pc:sldMkLst>
          <pc:docMk/>
          <pc:sldMk cId="3918794096" sldId="529"/>
        </pc:sldMkLst>
        <pc:spChg chg="del">
          <ac:chgData name="Jonathan Mah" userId="5261b2f2f3e51194" providerId="LiveId" clId="{B15D74A0-E1F4-4E52-BCD6-7DE505AE0250}" dt="2023-09-20T18:58:55.081" v="3164" actId="478"/>
          <ac:spMkLst>
            <pc:docMk/>
            <pc:sldMk cId="3918794096" sldId="529"/>
            <ac:spMk id="2" creationId="{13615F9C-56BE-7C67-45B8-1250D099AAD3}"/>
          </ac:spMkLst>
        </pc:spChg>
        <pc:spChg chg="add mod">
          <ac:chgData name="Jonathan Mah" userId="5261b2f2f3e51194" providerId="LiveId" clId="{B15D74A0-E1F4-4E52-BCD6-7DE505AE0250}" dt="2023-09-25T20:18:04.184" v="18185"/>
          <ac:spMkLst>
            <pc:docMk/>
            <pc:sldMk cId="3918794096" sldId="529"/>
            <ac:spMk id="2" creationId="{8ECF1E7A-F9C0-1714-5A9D-DBE924DB9029}"/>
          </ac:spMkLst>
        </pc:spChg>
        <pc:spChg chg="add mod">
          <ac:chgData name="Jonathan Mah" userId="5261b2f2f3e51194" providerId="LiveId" clId="{B15D74A0-E1F4-4E52-BCD6-7DE505AE0250}" dt="2023-09-25T20:18:04.184" v="18185"/>
          <ac:spMkLst>
            <pc:docMk/>
            <pc:sldMk cId="3918794096" sldId="529"/>
            <ac:spMk id="4" creationId="{A787AC53-EF75-9711-4072-F55EA229001C}"/>
          </ac:spMkLst>
        </pc:spChg>
        <pc:spChg chg="add del mod">
          <ac:chgData name="Jonathan Mah" userId="5261b2f2f3e51194" providerId="LiveId" clId="{B15D74A0-E1F4-4E52-BCD6-7DE505AE0250}" dt="2023-09-20T18:58:55.847" v="3165" actId="478"/>
          <ac:spMkLst>
            <pc:docMk/>
            <pc:sldMk cId="3918794096" sldId="529"/>
            <ac:spMk id="9" creationId="{11514DC7-89B2-6349-BD16-D6D8B79BDE49}"/>
          </ac:spMkLst>
        </pc:spChg>
        <pc:spChg chg="add mod">
          <ac:chgData name="Jonathan Mah" userId="5261b2f2f3e51194" providerId="LiveId" clId="{B15D74A0-E1F4-4E52-BCD6-7DE505AE0250}" dt="2023-09-20T18:58:56.708" v="3166"/>
          <ac:spMkLst>
            <pc:docMk/>
            <pc:sldMk cId="3918794096" sldId="529"/>
            <ac:spMk id="10" creationId="{B357A549-F909-A5DE-9EEC-98B699EB1EB1}"/>
          </ac:spMkLst>
        </pc:spChg>
        <pc:spChg chg="add del mod">
          <ac:chgData name="Jonathan Mah" userId="5261b2f2f3e51194" providerId="LiveId" clId="{B15D74A0-E1F4-4E52-BCD6-7DE505AE0250}" dt="2023-09-25T20:18:03.389" v="18184" actId="478"/>
          <ac:spMkLst>
            <pc:docMk/>
            <pc:sldMk cId="3918794096" sldId="529"/>
            <ac:spMk id="11" creationId="{AF5630EE-D789-3E60-F4F8-C2E14B57FC7B}"/>
          </ac:spMkLst>
        </pc:spChg>
        <pc:spChg chg="add del mod">
          <ac:chgData name="Jonathan Mah" userId="5261b2f2f3e51194" providerId="LiveId" clId="{B15D74A0-E1F4-4E52-BCD6-7DE505AE0250}" dt="2023-09-25T20:18:03.389" v="18184" actId="478"/>
          <ac:spMkLst>
            <pc:docMk/>
            <pc:sldMk cId="3918794096" sldId="529"/>
            <ac:spMk id="12" creationId="{2A5D56F7-CF83-E81E-2D94-14D52D2CCDBD}"/>
          </ac:spMkLst>
        </pc:spChg>
      </pc:sldChg>
      <pc:sldChg chg="addSp delSp modSp mod modNotesTx">
        <pc:chgData name="Jonathan Mah" userId="5261b2f2f3e51194" providerId="LiveId" clId="{B15D74A0-E1F4-4E52-BCD6-7DE505AE0250}" dt="2023-09-25T20:18:15.812" v="18192" actId="478"/>
        <pc:sldMkLst>
          <pc:docMk/>
          <pc:sldMk cId="1068097762" sldId="530"/>
        </pc:sldMkLst>
        <pc:spChg chg="del">
          <ac:chgData name="Jonathan Mah" userId="5261b2f2f3e51194" providerId="LiveId" clId="{B15D74A0-E1F4-4E52-BCD6-7DE505AE0250}" dt="2023-09-20T18:58:38.100" v="3156" actId="478"/>
          <ac:spMkLst>
            <pc:docMk/>
            <pc:sldMk cId="1068097762" sldId="530"/>
            <ac:spMk id="2" creationId="{13615F9C-56BE-7C67-45B8-1250D099AAD3}"/>
          </ac:spMkLst>
        </pc:spChg>
        <pc:spChg chg="add mod">
          <ac:chgData name="Jonathan Mah" userId="5261b2f2f3e51194" providerId="LiveId" clId="{B15D74A0-E1F4-4E52-BCD6-7DE505AE0250}" dt="2023-09-25T20:18:13.786" v="18191"/>
          <ac:spMkLst>
            <pc:docMk/>
            <pc:sldMk cId="1068097762" sldId="530"/>
            <ac:spMk id="2" creationId="{9C36B094-1BB0-1533-25A3-F32B75BFF04B}"/>
          </ac:spMkLst>
        </pc:spChg>
        <pc:spChg chg="add del mod">
          <ac:chgData name="Jonathan Mah" userId="5261b2f2f3e51194" providerId="LiveId" clId="{B15D74A0-E1F4-4E52-BCD6-7DE505AE0250}" dt="2023-09-25T20:18:15.812" v="18192" actId="478"/>
          <ac:spMkLst>
            <pc:docMk/>
            <pc:sldMk cId="1068097762" sldId="530"/>
            <ac:spMk id="4" creationId="{62913C11-F7D4-AEA1-8E17-0520E39586C2}"/>
          </ac:spMkLst>
        </pc:spChg>
        <pc:spChg chg="add del mod">
          <ac:chgData name="Jonathan Mah" userId="5261b2f2f3e51194" providerId="LiveId" clId="{B15D74A0-E1F4-4E52-BCD6-7DE505AE0250}" dt="2023-09-20T18:58:42.769" v="3159" actId="478"/>
          <ac:spMkLst>
            <pc:docMk/>
            <pc:sldMk cId="1068097762" sldId="530"/>
            <ac:spMk id="6" creationId="{6156558D-8B1C-1A5D-3A06-7EEF4E1C982F}"/>
          </ac:spMkLst>
        </pc:spChg>
        <pc:spChg chg="del">
          <ac:chgData name="Jonathan Mah" userId="5261b2f2f3e51194" providerId="LiveId" clId="{B15D74A0-E1F4-4E52-BCD6-7DE505AE0250}" dt="2023-09-19T16:08:52.487" v="132" actId="478"/>
          <ac:spMkLst>
            <pc:docMk/>
            <pc:sldMk cId="1068097762" sldId="530"/>
            <ac:spMk id="6" creationId="{7A4850C7-A501-390C-A932-EB29607286F3}"/>
          </ac:spMkLst>
        </pc:spChg>
        <pc:spChg chg="add del mod">
          <ac:chgData name="Jonathan Mah" userId="5261b2f2f3e51194" providerId="LiveId" clId="{B15D74A0-E1F4-4E52-BCD6-7DE505AE0250}" dt="2023-09-20T18:58:41.342" v="3158"/>
          <ac:spMkLst>
            <pc:docMk/>
            <pc:sldMk cId="1068097762" sldId="530"/>
            <ac:spMk id="8" creationId="{B3D0CAD0-C5DA-1B71-C293-3956937C2EFD}"/>
          </ac:spMkLst>
        </pc:spChg>
        <pc:spChg chg="add mod">
          <ac:chgData name="Jonathan Mah" userId="5261b2f2f3e51194" providerId="LiveId" clId="{B15D74A0-E1F4-4E52-BCD6-7DE505AE0250}" dt="2023-09-20T18:58:43.771" v="3160"/>
          <ac:spMkLst>
            <pc:docMk/>
            <pc:sldMk cId="1068097762" sldId="530"/>
            <ac:spMk id="9" creationId="{1EFDBBF2-0D88-C117-5C36-40C6BCD24A24}"/>
          </ac:spMkLst>
        </pc:spChg>
        <pc:spChg chg="add del mod">
          <ac:chgData name="Jonathan Mah" userId="5261b2f2f3e51194" providerId="LiveId" clId="{B15D74A0-E1F4-4E52-BCD6-7DE505AE0250}" dt="2023-09-25T20:18:12.837" v="18190" actId="478"/>
          <ac:spMkLst>
            <pc:docMk/>
            <pc:sldMk cId="1068097762" sldId="530"/>
            <ac:spMk id="10" creationId="{D55A6B4F-25E9-88C1-2061-71067220E96F}"/>
          </ac:spMkLst>
        </pc:spChg>
        <pc:picChg chg="add mod">
          <ac:chgData name="Jonathan Mah" userId="5261b2f2f3e51194" providerId="LiveId" clId="{B15D74A0-E1F4-4E52-BCD6-7DE505AE0250}" dt="2023-09-21T19:40:11.449" v="10675"/>
          <ac:picMkLst>
            <pc:docMk/>
            <pc:sldMk cId="1068097762" sldId="530"/>
            <ac:picMk id="11" creationId="{B7EC462E-7563-D0AF-E352-9EB1BF86D004}"/>
          </ac:picMkLst>
        </pc:picChg>
      </pc:sldChg>
      <pc:sldChg chg="modSp mod modNotesTx">
        <pc:chgData name="Jonathan Mah" userId="5261b2f2f3e51194" providerId="LiveId" clId="{B15D74A0-E1F4-4E52-BCD6-7DE505AE0250}" dt="2023-09-25T17:09:54.376" v="17627" actId="20577"/>
        <pc:sldMkLst>
          <pc:docMk/>
          <pc:sldMk cId="3132501547" sldId="531"/>
        </pc:sldMkLst>
        <pc:spChg chg="mod">
          <ac:chgData name="Jonathan Mah" userId="5261b2f2f3e51194" providerId="LiveId" clId="{B15D74A0-E1F4-4E52-BCD6-7DE505AE0250}" dt="2023-09-25T17:09:54.376" v="17627" actId="20577"/>
          <ac:spMkLst>
            <pc:docMk/>
            <pc:sldMk cId="3132501547" sldId="531"/>
            <ac:spMk id="12" creationId="{40DCFC54-72E6-5BD8-6680-6DB5C5783171}"/>
          </ac:spMkLst>
        </pc:spChg>
      </pc:sldChg>
      <pc:sldChg chg="addSp delSp modSp mod modNotesTx">
        <pc:chgData name="Jonathan Mah" userId="5261b2f2f3e51194" providerId="LiveId" clId="{B15D74A0-E1F4-4E52-BCD6-7DE505AE0250}" dt="2023-09-25T17:10:11.264" v="17662" actId="20577"/>
        <pc:sldMkLst>
          <pc:docMk/>
          <pc:sldMk cId="1549501019" sldId="533"/>
        </pc:sldMkLst>
        <pc:spChg chg="add del">
          <ac:chgData name="Jonathan Mah" userId="5261b2f2f3e51194" providerId="LiveId" clId="{B15D74A0-E1F4-4E52-BCD6-7DE505AE0250}" dt="2023-09-18T20:01:49.664" v="57"/>
          <ac:spMkLst>
            <pc:docMk/>
            <pc:sldMk cId="1549501019" sldId="533"/>
            <ac:spMk id="3" creationId="{A3196C00-0D44-0935-20A4-BEA2F7495DDD}"/>
          </ac:spMkLst>
        </pc:spChg>
        <pc:spChg chg="mod">
          <ac:chgData name="Jonathan Mah" userId="5261b2f2f3e51194" providerId="LiveId" clId="{B15D74A0-E1F4-4E52-BCD6-7DE505AE0250}" dt="2023-09-25T17:10:00.782" v="17628"/>
          <ac:spMkLst>
            <pc:docMk/>
            <pc:sldMk cId="1549501019" sldId="533"/>
            <ac:spMk id="12" creationId="{40DCFC54-72E6-5BD8-6680-6DB5C5783171}"/>
          </ac:spMkLst>
        </pc:spChg>
        <pc:spChg chg="mod">
          <ac:chgData name="Jonathan Mah" userId="5261b2f2f3e51194" providerId="LiveId" clId="{B15D74A0-E1F4-4E52-BCD6-7DE505AE0250}" dt="2023-09-25T17:10:11.264" v="17662" actId="20577"/>
          <ac:spMkLst>
            <pc:docMk/>
            <pc:sldMk cId="1549501019" sldId="533"/>
            <ac:spMk id="15" creationId="{7098B0C4-4679-C95F-1189-2A91AD5DD223}"/>
          </ac:spMkLst>
        </pc:spChg>
        <pc:picChg chg="add mod">
          <ac:chgData name="Jonathan Mah" userId="5261b2f2f3e51194" providerId="LiveId" clId="{B15D74A0-E1F4-4E52-BCD6-7DE505AE0250}" dt="2023-09-18T20:02:05.913" v="63" actId="1076"/>
          <ac:picMkLst>
            <pc:docMk/>
            <pc:sldMk cId="1549501019" sldId="533"/>
            <ac:picMk id="4" creationId="{490ABBE1-9C64-41D8-89B2-4DB6EBF7D546}"/>
          </ac:picMkLst>
        </pc:picChg>
        <pc:picChg chg="del">
          <ac:chgData name="Jonathan Mah" userId="5261b2f2f3e51194" providerId="LiveId" clId="{B15D74A0-E1F4-4E52-BCD6-7DE505AE0250}" dt="2023-09-18T20:02:03.774" v="62" actId="478"/>
          <ac:picMkLst>
            <pc:docMk/>
            <pc:sldMk cId="1549501019" sldId="533"/>
            <ac:picMk id="5124" creationId="{31F20A30-C262-0444-E86F-2ED86C33AE36}"/>
          </ac:picMkLst>
        </pc:picChg>
      </pc:sldChg>
      <pc:sldChg chg="addSp delSp modSp mod modNotesTx">
        <pc:chgData name="Jonathan Mah" userId="5261b2f2f3e51194" providerId="LiveId" clId="{B15D74A0-E1F4-4E52-BCD6-7DE505AE0250}" dt="2023-09-25T17:20:22.846" v="17795" actId="1076"/>
        <pc:sldMkLst>
          <pc:docMk/>
          <pc:sldMk cId="532303984" sldId="534"/>
        </pc:sldMkLst>
        <pc:spChg chg="mod">
          <ac:chgData name="Jonathan Mah" userId="5261b2f2f3e51194" providerId="LiveId" clId="{B15D74A0-E1F4-4E52-BCD6-7DE505AE0250}" dt="2023-09-25T17:10:04.250" v="17629"/>
          <ac:spMkLst>
            <pc:docMk/>
            <pc:sldMk cId="532303984" sldId="534"/>
            <ac:spMk id="12" creationId="{40DCFC54-72E6-5BD8-6680-6DB5C5783171}"/>
          </ac:spMkLst>
        </pc:spChg>
        <pc:spChg chg="mod">
          <ac:chgData name="Jonathan Mah" userId="5261b2f2f3e51194" providerId="LiveId" clId="{B15D74A0-E1F4-4E52-BCD6-7DE505AE0250}" dt="2023-09-25T17:10:14.686" v="17663"/>
          <ac:spMkLst>
            <pc:docMk/>
            <pc:sldMk cId="532303984" sldId="534"/>
            <ac:spMk id="15" creationId="{7098B0C4-4679-C95F-1189-2A91AD5DD223}"/>
          </ac:spMkLst>
        </pc:spChg>
        <pc:picChg chg="del mod">
          <ac:chgData name="Jonathan Mah" userId="5261b2f2f3e51194" providerId="LiveId" clId="{B15D74A0-E1F4-4E52-BCD6-7DE505AE0250}" dt="2023-09-21T15:50:07.691" v="9263" actId="478"/>
          <ac:picMkLst>
            <pc:docMk/>
            <pc:sldMk cId="532303984" sldId="534"/>
            <ac:picMk id="3" creationId="{CA8B370D-21C0-57BD-8B7D-B34861B9E5FD}"/>
          </ac:picMkLst>
        </pc:picChg>
        <pc:picChg chg="mod">
          <ac:chgData name="Jonathan Mah" userId="5261b2f2f3e51194" providerId="LiveId" clId="{B15D74A0-E1F4-4E52-BCD6-7DE505AE0250}" dt="2023-09-25T17:20:22.846" v="17795" actId="1076"/>
          <ac:picMkLst>
            <pc:docMk/>
            <pc:sldMk cId="532303984" sldId="534"/>
            <ac:picMk id="4" creationId="{5A3BC002-DFC5-AD6E-A0F0-6D63EE6577F8}"/>
          </ac:picMkLst>
        </pc:picChg>
        <pc:picChg chg="add mod">
          <ac:chgData name="Jonathan Mah" userId="5261b2f2f3e51194" providerId="LiveId" clId="{B15D74A0-E1F4-4E52-BCD6-7DE505AE0250}" dt="2023-09-18T20:02:14.063" v="65"/>
          <ac:picMkLst>
            <pc:docMk/>
            <pc:sldMk cId="532303984" sldId="534"/>
            <ac:picMk id="5" creationId="{99818416-24A5-BEC0-3B49-C3C0008C390D}"/>
          </ac:picMkLst>
        </pc:picChg>
        <pc:picChg chg="del">
          <ac:chgData name="Jonathan Mah" userId="5261b2f2f3e51194" providerId="LiveId" clId="{B15D74A0-E1F4-4E52-BCD6-7DE505AE0250}" dt="2023-09-20T19:07:06.940" v="3562" actId="21"/>
          <ac:picMkLst>
            <pc:docMk/>
            <pc:sldMk cId="532303984" sldId="534"/>
            <ac:picMk id="6" creationId="{A96DA125-B790-2EC2-F0EE-9D2304A011F0}"/>
          </ac:picMkLst>
        </pc:picChg>
        <pc:picChg chg="del">
          <ac:chgData name="Jonathan Mah" userId="5261b2f2f3e51194" providerId="LiveId" clId="{B15D74A0-E1F4-4E52-BCD6-7DE505AE0250}" dt="2023-09-20T19:07:06.940" v="3562" actId="21"/>
          <ac:picMkLst>
            <pc:docMk/>
            <pc:sldMk cId="532303984" sldId="534"/>
            <ac:picMk id="7" creationId="{348D1956-4806-5857-A03A-61C6513A837B}"/>
          </ac:picMkLst>
        </pc:picChg>
        <pc:picChg chg="mod">
          <ac:chgData name="Jonathan Mah" userId="5261b2f2f3e51194" providerId="LiveId" clId="{B15D74A0-E1F4-4E52-BCD6-7DE505AE0250}" dt="2023-09-22T18:12:33.333" v="15596" actId="1076"/>
          <ac:picMkLst>
            <pc:docMk/>
            <pc:sldMk cId="532303984" sldId="534"/>
            <ac:picMk id="8" creationId="{E3347F2E-BED7-C099-FDA9-4FB11096F537}"/>
          </ac:picMkLst>
        </pc:picChg>
        <pc:picChg chg="mod">
          <ac:chgData name="Jonathan Mah" userId="5261b2f2f3e51194" providerId="LiveId" clId="{B15D74A0-E1F4-4E52-BCD6-7DE505AE0250}" dt="2023-09-20T19:07:44.093" v="3567" actId="1076"/>
          <ac:picMkLst>
            <pc:docMk/>
            <pc:sldMk cId="532303984" sldId="534"/>
            <ac:picMk id="9" creationId="{ADC20AD0-4A01-BDE7-F877-7DA5143E422B}"/>
          </ac:picMkLst>
        </pc:picChg>
        <pc:picChg chg="add del mod">
          <ac:chgData name="Jonathan Mah" userId="5261b2f2f3e51194" providerId="LiveId" clId="{B15D74A0-E1F4-4E52-BCD6-7DE505AE0250}" dt="2023-09-20T19:07:40.508" v="3565" actId="21"/>
          <ac:picMkLst>
            <pc:docMk/>
            <pc:sldMk cId="532303984" sldId="534"/>
            <ac:picMk id="10" creationId="{B6D50FD5-9E7F-E3AD-5132-FDD6E4C6F909}"/>
          </ac:picMkLst>
        </pc:picChg>
        <pc:picChg chg="add del mod">
          <ac:chgData name="Jonathan Mah" userId="5261b2f2f3e51194" providerId="LiveId" clId="{B15D74A0-E1F4-4E52-BCD6-7DE505AE0250}" dt="2023-09-20T19:07:40.508" v="3565" actId="21"/>
          <ac:picMkLst>
            <pc:docMk/>
            <pc:sldMk cId="532303984" sldId="534"/>
            <ac:picMk id="11" creationId="{21980A97-AC73-2E39-7BB1-00828C38B035}"/>
          </ac:picMkLst>
        </pc:picChg>
        <pc:picChg chg="add del mod">
          <ac:chgData name="Jonathan Mah" userId="5261b2f2f3e51194" providerId="LiveId" clId="{B15D74A0-E1F4-4E52-BCD6-7DE505AE0250}" dt="2023-09-25T17:20:18.133" v="17792" actId="478"/>
          <ac:picMkLst>
            <pc:docMk/>
            <pc:sldMk cId="532303984" sldId="534"/>
            <ac:picMk id="13" creationId="{7CB3D33E-37AD-A931-3852-317830159BC7}"/>
          </ac:picMkLst>
        </pc:picChg>
        <pc:picChg chg="add del mod">
          <ac:chgData name="Jonathan Mah" userId="5261b2f2f3e51194" providerId="LiveId" clId="{B15D74A0-E1F4-4E52-BCD6-7DE505AE0250}" dt="2023-09-22T18:12:33.732" v="15597" actId="478"/>
          <ac:picMkLst>
            <pc:docMk/>
            <pc:sldMk cId="532303984" sldId="534"/>
            <ac:picMk id="16" creationId="{2499B508-497E-DDB6-5948-574951D39C9C}"/>
          </ac:picMkLst>
        </pc:picChg>
        <pc:picChg chg="del">
          <ac:chgData name="Jonathan Mah" userId="5261b2f2f3e51194" providerId="LiveId" clId="{B15D74A0-E1F4-4E52-BCD6-7DE505AE0250}" dt="2023-09-18T20:02:12.011" v="64" actId="478"/>
          <ac:picMkLst>
            <pc:docMk/>
            <pc:sldMk cId="532303984" sldId="534"/>
            <ac:picMk id="5124" creationId="{31F20A30-C262-0444-E86F-2ED86C33AE36}"/>
          </ac:picMkLst>
        </pc:picChg>
      </pc:sldChg>
      <pc:sldChg chg="addSp delSp modSp mod ord modNotesTx">
        <pc:chgData name="Jonathan Mah" userId="5261b2f2f3e51194" providerId="LiveId" clId="{B15D74A0-E1F4-4E52-BCD6-7DE505AE0250}" dt="2023-09-25T20:17:20.036" v="18176" actId="1036"/>
        <pc:sldMkLst>
          <pc:docMk/>
          <pc:sldMk cId="853249279" sldId="536"/>
        </pc:sldMkLst>
        <pc:spChg chg="del">
          <ac:chgData name="Jonathan Mah" userId="5261b2f2f3e51194" providerId="LiveId" clId="{B15D74A0-E1F4-4E52-BCD6-7DE505AE0250}" dt="2023-09-22T18:07:30.101" v="15557" actId="478"/>
          <ac:spMkLst>
            <pc:docMk/>
            <pc:sldMk cId="853249279" sldId="536"/>
            <ac:spMk id="68" creationId="{B7E738CE-E04D-B15C-BFDD-84628C5BC5C7}"/>
          </ac:spMkLst>
        </pc:spChg>
        <pc:spChg chg="mod">
          <ac:chgData name="Jonathan Mah" userId="5261b2f2f3e51194" providerId="LiveId" clId="{B15D74A0-E1F4-4E52-BCD6-7DE505AE0250}" dt="2023-09-20T19:41:29.494" v="6323" actId="20577"/>
          <ac:spMkLst>
            <pc:docMk/>
            <pc:sldMk cId="853249279" sldId="536"/>
            <ac:spMk id="70" creationId="{04EBF9EA-E580-D8E6-D900-9AE6DFE3E0E6}"/>
          </ac:spMkLst>
        </pc:spChg>
        <pc:picChg chg="add del mod">
          <ac:chgData name="Jonathan Mah" userId="5261b2f2f3e51194" providerId="LiveId" clId="{B15D74A0-E1F4-4E52-BCD6-7DE505AE0250}" dt="2023-09-25T17:18:34.286" v="17770" actId="478"/>
          <ac:picMkLst>
            <pc:docMk/>
            <pc:sldMk cId="853249279" sldId="536"/>
            <ac:picMk id="2" creationId="{BE8681AD-E3A0-592A-7A4A-8F41FE8CAD0C}"/>
          </ac:picMkLst>
        </pc:picChg>
        <pc:picChg chg="add del mod">
          <ac:chgData name="Jonathan Mah" userId="5261b2f2f3e51194" providerId="LiveId" clId="{B15D74A0-E1F4-4E52-BCD6-7DE505AE0250}" dt="2023-09-25T17:18:34.614" v="17771" actId="478"/>
          <ac:picMkLst>
            <pc:docMk/>
            <pc:sldMk cId="853249279" sldId="536"/>
            <ac:picMk id="3" creationId="{82077D2C-07AC-D387-A67A-0C696872173B}"/>
          </ac:picMkLst>
        </pc:picChg>
        <pc:picChg chg="add mod modCrop">
          <ac:chgData name="Jonathan Mah" userId="5261b2f2f3e51194" providerId="LiveId" clId="{B15D74A0-E1F4-4E52-BCD6-7DE505AE0250}" dt="2023-09-25T20:17:09.582" v="18170" actId="1076"/>
          <ac:picMkLst>
            <pc:docMk/>
            <pc:sldMk cId="853249279" sldId="536"/>
            <ac:picMk id="4" creationId="{499907FD-0DAE-CE28-D66C-BC602DB8DA9D}"/>
          </ac:picMkLst>
        </pc:picChg>
        <pc:picChg chg="add mod modCrop">
          <ac:chgData name="Jonathan Mah" userId="5261b2f2f3e51194" providerId="LiveId" clId="{B15D74A0-E1F4-4E52-BCD6-7DE505AE0250}" dt="2023-09-25T20:17:20.036" v="18176" actId="1036"/>
          <ac:picMkLst>
            <pc:docMk/>
            <pc:sldMk cId="853249279" sldId="536"/>
            <ac:picMk id="5" creationId="{EEBFA67C-BFD6-1BE7-93D3-91A721B31026}"/>
          </ac:picMkLst>
        </pc:picChg>
        <pc:picChg chg="mod modCrop">
          <ac:chgData name="Jonathan Mah" userId="5261b2f2f3e51194" providerId="LiveId" clId="{B15D74A0-E1F4-4E52-BCD6-7DE505AE0250}" dt="2023-09-25T20:16:16.053" v="18159" actId="732"/>
          <ac:picMkLst>
            <pc:docMk/>
            <pc:sldMk cId="853249279" sldId="536"/>
            <ac:picMk id="66" creationId="{A7B3E1AB-50FE-5470-3F82-3AE33E95E133}"/>
          </ac:picMkLst>
        </pc:picChg>
        <pc:picChg chg="del">
          <ac:chgData name="Jonathan Mah" userId="5261b2f2f3e51194" providerId="LiveId" clId="{B15D74A0-E1F4-4E52-BCD6-7DE505AE0250}" dt="2023-09-25T17:18:35.141" v="17772" actId="478"/>
          <ac:picMkLst>
            <pc:docMk/>
            <pc:sldMk cId="853249279" sldId="536"/>
            <ac:picMk id="69" creationId="{CA29AF35-ED1B-2D25-1457-BFFECE54BC49}"/>
          </ac:picMkLst>
        </pc:picChg>
      </pc:sldChg>
      <pc:sldChg chg="addSp delSp modSp mod modNotesTx">
        <pc:chgData name="Jonathan Mah" userId="5261b2f2f3e51194" providerId="LiveId" clId="{B15D74A0-E1F4-4E52-BCD6-7DE505AE0250}" dt="2023-09-25T20:55:34.479" v="18756" actId="14100"/>
        <pc:sldMkLst>
          <pc:docMk/>
          <pc:sldMk cId="761308672" sldId="537"/>
        </pc:sldMkLst>
        <pc:spChg chg="add del mod">
          <ac:chgData name="Jonathan Mah" userId="5261b2f2f3e51194" providerId="LiveId" clId="{B15D74A0-E1F4-4E52-BCD6-7DE505AE0250}" dt="2023-09-25T17:58:29.295" v="17922" actId="478"/>
          <ac:spMkLst>
            <pc:docMk/>
            <pc:sldMk cId="761308672" sldId="537"/>
            <ac:spMk id="2" creationId="{16D42F00-CF53-D975-231F-782F2D1B8B3F}"/>
          </ac:spMkLst>
        </pc:spChg>
        <pc:spChg chg="add del mod">
          <ac:chgData name="Jonathan Mah" userId="5261b2f2f3e51194" providerId="LiveId" clId="{B15D74A0-E1F4-4E52-BCD6-7DE505AE0250}" dt="2023-09-21T19:08:47.735" v="9636" actId="478"/>
          <ac:spMkLst>
            <pc:docMk/>
            <pc:sldMk cId="761308672" sldId="537"/>
            <ac:spMk id="2" creationId="{B74D665F-8567-52E3-BCB1-7E43CCEB1FC4}"/>
          </ac:spMkLst>
        </pc:spChg>
        <pc:spChg chg="add del mod">
          <ac:chgData name="Jonathan Mah" userId="5261b2f2f3e51194" providerId="LiveId" clId="{B15D74A0-E1F4-4E52-BCD6-7DE505AE0250}" dt="2023-09-21T19:08:49.195" v="9637" actId="478"/>
          <ac:spMkLst>
            <pc:docMk/>
            <pc:sldMk cId="761308672" sldId="537"/>
            <ac:spMk id="4" creationId="{0D6F3D01-6C34-F00A-E009-370EA8A3733E}"/>
          </ac:spMkLst>
        </pc:spChg>
        <pc:spChg chg="add mod">
          <ac:chgData name="Jonathan Mah" userId="5261b2f2f3e51194" providerId="LiveId" clId="{B15D74A0-E1F4-4E52-BCD6-7DE505AE0250}" dt="2023-09-25T17:58:18.406" v="17909" actId="14100"/>
          <ac:spMkLst>
            <pc:docMk/>
            <pc:sldMk cId="761308672" sldId="537"/>
            <ac:spMk id="4" creationId="{5FECE9BE-48F9-976D-8B95-0304CA321C67}"/>
          </ac:spMkLst>
        </pc:spChg>
        <pc:spChg chg="add del mod">
          <ac:chgData name="Jonathan Mah" userId="5261b2f2f3e51194" providerId="LiveId" clId="{B15D74A0-E1F4-4E52-BCD6-7DE505AE0250}" dt="2023-09-22T17:34:53.155" v="14978" actId="478"/>
          <ac:spMkLst>
            <pc:docMk/>
            <pc:sldMk cId="761308672" sldId="537"/>
            <ac:spMk id="5" creationId="{8FEAA79D-688B-2524-9C66-90FEC915C381}"/>
          </ac:spMkLst>
        </pc:spChg>
        <pc:spChg chg="add mod">
          <ac:chgData name="Jonathan Mah" userId="5261b2f2f3e51194" providerId="LiveId" clId="{B15D74A0-E1F4-4E52-BCD6-7DE505AE0250}" dt="2023-09-25T20:55:23.574" v="18752" actId="1076"/>
          <ac:spMkLst>
            <pc:docMk/>
            <pc:sldMk cId="761308672" sldId="537"/>
            <ac:spMk id="6" creationId="{7BD0B401-1A12-B262-6BEB-38E9A4A5016D}"/>
          </ac:spMkLst>
        </pc:spChg>
        <pc:spChg chg="add del mod ord">
          <ac:chgData name="Jonathan Mah" userId="5261b2f2f3e51194" providerId="LiveId" clId="{B15D74A0-E1F4-4E52-BCD6-7DE505AE0250}" dt="2023-09-25T17:57:51.054" v="17903" actId="478"/>
          <ac:spMkLst>
            <pc:docMk/>
            <pc:sldMk cId="761308672" sldId="537"/>
            <ac:spMk id="7" creationId="{E3B9BE66-AFDD-EE50-3541-6553E5862D71}"/>
          </ac:spMkLst>
        </pc:spChg>
        <pc:spChg chg="add mod">
          <ac:chgData name="Jonathan Mah" userId="5261b2f2f3e51194" providerId="LiveId" clId="{B15D74A0-E1F4-4E52-BCD6-7DE505AE0250}" dt="2023-09-25T17:58:32.038" v="17937" actId="1038"/>
          <ac:spMkLst>
            <pc:docMk/>
            <pc:sldMk cId="761308672" sldId="537"/>
            <ac:spMk id="8" creationId="{05981FFF-B72E-37AE-231D-A191ADA8B017}"/>
          </ac:spMkLst>
        </pc:spChg>
        <pc:spChg chg="add mod">
          <ac:chgData name="Jonathan Mah" userId="5261b2f2f3e51194" providerId="LiveId" clId="{B15D74A0-E1F4-4E52-BCD6-7DE505AE0250}" dt="2023-09-25T20:55:34.479" v="18756" actId="14100"/>
          <ac:spMkLst>
            <pc:docMk/>
            <pc:sldMk cId="761308672" sldId="537"/>
            <ac:spMk id="11" creationId="{A7893827-E250-0F7B-C0C7-B447A7855532}"/>
          </ac:spMkLst>
        </pc:spChg>
        <pc:picChg chg="add del mod">
          <ac:chgData name="Jonathan Mah" userId="5261b2f2f3e51194" providerId="LiveId" clId="{B15D74A0-E1F4-4E52-BCD6-7DE505AE0250}" dt="2023-09-25T17:57:41.911" v="17899" actId="478"/>
          <ac:picMkLst>
            <pc:docMk/>
            <pc:sldMk cId="761308672" sldId="537"/>
            <ac:picMk id="3" creationId="{2E8EA015-9C77-860A-8DFF-8C977CC4F111}"/>
          </ac:picMkLst>
        </pc:picChg>
        <pc:picChg chg="del">
          <ac:chgData name="Jonathan Mah" userId="5261b2f2f3e51194" providerId="LiveId" clId="{B15D74A0-E1F4-4E52-BCD6-7DE505AE0250}" dt="2023-09-19T18:43:43.294" v="1284" actId="478"/>
          <ac:picMkLst>
            <pc:docMk/>
            <pc:sldMk cId="761308672" sldId="537"/>
            <ac:picMk id="5" creationId="{14D06567-9120-87F9-E92D-13194C51893E}"/>
          </ac:picMkLst>
        </pc:picChg>
        <pc:picChg chg="add del mod ord">
          <ac:chgData name="Jonathan Mah" userId="5261b2f2f3e51194" providerId="LiveId" clId="{B15D74A0-E1F4-4E52-BCD6-7DE505AE0250}" dt="2023-09-25T20:10:06.941" v="18023" actId="478"/>
          <ac:picMkLst>
            <pc:docMk/>
            <pc:sldMk cId="761308672" sldId="537"/>
            <ac:picMk id="5" creationId="{B6FD0911-CBB3-D2B8-150E-1A5664E22BBF}"/>
          </ac:picMkLst>
        </pc:picChg>
        <pc:picChg chg="add mod ord">
          <ac:chgData name="Jonathan Mah" userId="5261b2f2f3e51194" providerId="LiveId" clId="{B15D74A0-E1F4-4E52-BCD6-7DE505AE0250}" dt="2023-09-25T20:10:10.197" v="18025" actId="167"/>
          <ac:picMkLst>
            <pc:docMk/>
            <pc:sldMk cId="761308672" sldId="537"/>
            <ac:picMk id="9" creationId="{B895BFB8-E5E7-9686-2BEF-2D9966E2B942}"/>
          </ac:picMkLst>
        </pc:picChg>
      </pc:sldChg>
      <pc:sldChg chg="del">
        <pc:chgData name="Jonathan Mah" userId="5261b2f2f3e51194" providerId="LiveId" clId="{B15D74A0-E1F4-4E52-BCD6-7DE505AE0250}" dt="2023-09-19T17:39:24.702" v="1279" actId="47"/>
        <pc:sldMkLst>
          <pc:docMk/>
          <pc:sldMk cId="3093660146" sldId="538"/>
        </pc:sldMkLst>
      </pc:sldChg>
      <pc:sldChg chg="addSp delSp modSp del mod modNotesTx">
        <pc:chgData name="Jonathan Mah" userId="5261b2f2f3e51194" providerId="LiveId" clId="{B15D74A0-E1F4-4E52-BCD6-7DE505AE0250}" dt="2023-09-25T20:52:44.590" v="18478" actId="47"/>
        <pc:sldMkLst>
          <pc:docMk/>
          <pc:sldMk cId="2023360787" sldId="542"/>
        </pc:sldMkLst>
        <pc:spChg chg="add mod">
          <ac:chgData name="Jonathan Mah" userId="5261b2f2f3e51194" providerId="LiveId" clId="{B15D74A0-E1F4-4E52-BCD6-7DE505AE0250}" dt="2023-09-25T20:52:37.310" v="18476" actId="14100"/>
          <ac:spMkLst>
            <pc:docMk/>
            <pc:sldMk cId="2023360787" sldId="542"/>
            <ac:spMk id="5" creationId="{F3CA7372-C335-B25D-082B-B047035EA1C4}"/>
          </ac:spMkLst>
        </pc:spChg>
        <pc:picChg chg="add del mod modCrop">
          <ac:chgData name="Jonathan Mah" userId="5261b2f2f3e51194" providerId="LiveId" clId="{B15D74A0-E1F4-4E52-BCD6-7DE505AE0250}" dt="2023-09-25T20:11:29.494" v="18058" actId="478"/>
          <ac:picMkLst>
            <pc:docMk/>
            <pc:sldMk cId="2023360787" sldId="542"/>
            <ac:picMk id="3" creationId="{ECF4E815-8859-9CF7-BEE6-9C0D1B6EC7D7}"/>
          </ac:picMkLst>
        </pc:picChg>
        <pc:picChg chg="add mod">
          <ac:chgData name="Jonathan Mah" userId="5261b2f2f3e51194" providerId="LiveId" clId="{B15D74A0-E1F4-4E52-BCD6-7DE505AE0250}" dt="2023-09-25T20:11:30.259" v="18059"/>
          <ac:picMkLst>
            <pc:docMk/>
            <pc:sldMk cId="2023360787" sldId="542"/>
            <ac:picMk id="4" creationId="{AC0D3B6E-F167-682B-D1E4-D257D7EF41C4}"/>
          </ac:picMkLst>
        </pc:picChg>
        <pc:picChg chg="del">
          <ac:chgData name="Jonathan Mah" userId="5261b2f2f3e51194" providerId="LiveId" clId="{B15D74A0-E1F4-4E52-BCD6-7DE505AE0250}" dt="2023-09-19T18:44:13.606" v="1291" actId="478"/>
          <ac:picMkLst>
            <pc:docMk/>
            <pc:sldMk cId="2023360787" sldId="542"/>
            <ac:picMk id="4" creationId="{ECD19FA0-EB42-CCA1-36F1-0C45DC0B6D81}"/>
          </ac:picMkLst>
        </pc:picChg>
      </pc:sldChg>
      <pc:sldChg chg="del ord">
        <pc:chgData name="Jonathan Mah" userId="5261b2f2f3e51194" providerId="LiveId" clId="{B15D74A0-E1F4-4E52-BCD6-7DE505AE0250}" dt="2023-09-20T19:39:32.762" v="5891" actId="47"/>
        <pc:sldMkLst>
          <pc:docMk/>
          <pc:sldMk cId="3805767352" sldId="545"/>
        </pc:sldMkLst>
      </pc:sldChg>
      <pc:sldChg chg="addSp delSp modSp mod modNotesTx">
        <pc:chgData name="Jonathan Mah" userId="5261b2f2f3e51194" providerId="LiveId" clId="{B15D74A0-E1F4-4E52-BCD6-7DE505AE0250}" dt="2023-09-25T17:17:19.240" v="17761" actId="1076"/>
        <pc:sldMkLst>
          <pc:docMk/>
          <pc:sldMk cId="239850734" sldId="547"/>
        </pc:sldMkLst>
        <pc:spChg chg="add mod">
          <ac:chgData name="Jonathan Mah" userId="5261b2f2f3e51194" providerId="LiveId" clId="{B15D74A0-E1F4-4E52-BCD6-7DE505AE0250}" dt="2023-09-25T17:16:54.427" v="17753" actId="1076"/>
          <ac:spMkLst>
            <pc:docMk/>
            <pc:sldMk cId="239850734" sldId="547"/>
            <ac:spMk id="3" creationId="{90913698-5BE2-87CA-C62A-1B4166A5BDBF}"/>
          </ac:spMkLst>
        </pc:spChg>
        <pc:spChg chg="add mod">
          <ac:chgData name="Jonathan Mah" userId="5261b2f2f3e51194" providerId="LiveId" clId="{B15D74A0-E1F4-4E52-BCD6-7DE505AE0250}" dt="2023-09-25T17:16:54.427" v="17753" actId="1076"/>
          <ac:spMkLst>
            <pc:docMk/>
            <pc:sldMk cId="239850734" sldId="547"/>
            <ac:spMk id="4" creationId="{C9775D25-4506-FC8E-706E-7062B7CDF6CA}"/>
          </ac:spMkLst>
        </pc:spChg>
        <pc:spChg chg="add mod">
          <ac:chgData name="Jonathan Mah" userId="5261b2f2f3e51194" providerId="LiveId" clId="{B15D74A0-E1F4-4E52-BCD6-7DE505AE0250}" dt="2023-09-25T17:16:54.427" v="17753" actId="1076"/>
          <ac:spMkLst>
            <pc:docMk/>
            <pc:sldMk cId="239850734" sldId="547"/>
            <ac:spMk id="5" creationId="{DE9D008F-E0B3-5056-8768-BF8C1238B62F}"/>
          </ac:spMkLst>
        </pc:spChg>
        <pc:spChg chg="add mod">
          <ac:chgData name="Jonathan Mah" userId="5261b2f2f3e51194" providerId="LiveId" clId="{B15D74A0-E1F4-4E52-BCD6-7DE505AE0250}" dt="2023-09-25T17:16:54.427" v="17753" actId="1076"/>
          <ac:spMkLst>
            <pc:docMk/>
            <pc:sldMk cId="239850734" sldId="547"/>
            <ac:spMk id="6" creationId="{B957D69B-E70A-4633-3C9B-1CCF24DEDD63}"/>
          </ac:spMkLst>
        </pc:spChg>
        <pc:spChg chg="add mod">
          <ac:chgData name="Jonathan Mah" userId="5261b2f2f3e51194" providerId="LiveId" clId="{B15D74A0-E1F4-4E52-BCD6-7DE505AE0250}" dt="2023-09-25T17:16:54.427" v="17753" actId="1076"/>
          <ac:spMkLst>
            <pc:docMk/>
            <pc:sldMk cId="239850734" sldId="547"/>
            <ac:spMk id="7" creationId="{FADE8E6E-F47D-E00A-6F2C-893B6A338157}"/>
          </ac:spMkLst>
        </pc:spChg>
        <pc:spChg chg="add mod">
          <ac:chgData name="Jonathan Mah" userId="5261b2f2f3e51194" providerId="LiveId" clId="{B15D74A0-E1F4-4E52-BCD6-7DE505AE0250}" dt="2023-09-25T17:16:54.427" v="17753" actId="1076"/>
          <ac:spMkLst>
            <pc:docMk/>
            <pc:sldMk cId="239850734" sldId="547"/>
            <ac:spMk id="8" creationId="{79C7FE29-9F9A-ED7A-77B4-853D843C4D4E}"/>
          </ac:spMkLst>
        </pc:spChg>
        <pc:spChg chg="add mod">
          <ac:chgData name="Jonathan Mah" userId="5261b2f2f3e51194" providerId="LiveId" clId="{B15D74A0-E1F4-4E52-BCD6-7DE505AE0250}" dt="2023-09-25T17:17:00.254" v="17754" actId="1076"/>
          <ac:spMkLst>
            <pc:docMk/>
            <pc:sldMk cId="239850734" sldId="547"/>
            <ac:spMk id="14" creationId="{3F01725C-C98D-049A-3435-49E5D92BB0DE}"/>
          </ac:spMkLst>
        </pc:spChg>
        <pc:spChg chg="add mod">
          <ac:chgData name="Jonathan Mah" userId="5261b2f2f3e51194" providerId="LiveId" clId="{B15D74A0-E1F4-4E52-BCD6-7DE505AE0250}" dt="2023-09-25T17:17:19.240" v="17761" actId="1076"/>
          <ac:spMkLst>
            <pc:docMk/>
            <pc:sldMk cId="239850734" sldId="547"/>
            <ac:spMk id="15" creationId="{FA9C7865-3B47-440B-0BF8-1A28BE5F56CE}"/>
          </ac:spMkLst>
        </pc:spChg>
        <pc:spChg chg="add mod">
          <ac:chgData name="Jonathan Mah" userId="5261b2f2f3e51194" providerId="LiveId" clId="{B15D74A0-E1F4-4E52-BCD6-7DE505AE0250}" dt="2023-09-25T17:16:54.427" v="17753" actId="1076"/>
          <ac:spMkLst>
            <pc:docMk/>
            <pc:sldMk cId="239850734" sldId="547"/>
            <ac:spMk id="16" creationId="{8967C42C-1D15-83C5-BD63-8130D2BF1F4A}"/>
          </ac:spMkLst>
        </pc:spChg>
        <pc:spChg chg="add mod">
          <ac:chgData name="Jonathan Mah" userId="5261b2f2f3e51194" providerId="LiveId" clId="{B15D74A0-E1F4-4E52-BCD6-7DE505AE0250}" dt="2023-09-25T17:16:54.427" v="17753" actId="1076"/>
          <ac:spMkLst>
            <pc:docMk/>
            <pc:sldMk cId="239850734" sldId="547"/>
            <ac:spMk id="17" creationId="{E565BD72-D4D0-450F-4491-C4841EE26A4C}"/>
          </ac:spMkLst>
        </pc:spChg>
        <pc:spChg chg="add mod">
          <ac:chgData name="Jonathan Mah" userId="5261b2f2f3e51194" providerId="LiveId" clId="{B15D74A0-E1F4-4E52-BCD6-7DE505AE0250}" dt="2023-09-25T17:16:54.427" v="17753" actId="1076"/>
          <ac:spMkLst>
            <pc:docMk/>
            <pc:sldMk cId="239850734" sldId="547"/>
            <ac:spMk id="18" creationId="{80D5E429-EB35-A412-1F5D-B150E4F063E6}"/>
          </ac:spMkLst>
        </pc:spChg>
        <pc:spChg chg="add mod">
          <ac:chgData name="Jonathan Mah" userId="5261b2f2f3e51194" providerId="LiveId" clId="{B15D74A0-E1F4-4E52-BCD6-7DE505AE0250}" dt="2023-09-25T17:16:54.427" v="17753" actId="1076"/>
          <ac:spMkLst>
            <pc:docMk/>
            <pc:sldMk cId="239850734" sldId="547"/>
            <ac:spMk id="19" creationId="{CC6D0AC2-3DB0-6B26-8ECF-02AA2A47B60F}"/>
          </ac:spMkLst>
        </pc:spChg>
        <pc:spChg chg="add mod">
          <ac:chgData name="Jonathan Mah" userId="5261b2f2f3e51194" providerId="LiveId" clId="{B15D74A0-E1F4-4E52-BCD6-7DE505AE0250}" dt="2023-09-25T17:16:54.427" v="17753" actId="1076"/>
          <ac:spMkLst>
            <pc:docMk/>
            <pc:sldMk cId="239850734" sldId="547"/>
            <ac:spMk id="20" creationId="{51858062-D0B8-08D6-FA1F-F477CE740937}"/>
          </ac:spMkLst>
        </pc:spChg>
        <pc:spChg chg="add mod">
          <ac:chgData name="Jonathan Mah" userId="5261b2f2f3e51194" providerId="LiveId" clId="{B15D74A0-E1F4-4E52-BCD6-7DE505AE0250}" dt="2023-09-25T17:16:54.427" v="17753" actId="1076"/>
          <ac:spMkLst>
            <pc:docMk/>
            <pc:sldMk cId="239850734" sldId="547"/>
            <ac:spMk id="21" creationId="{2652B4D3-6224-2650-5988-A42BB2A3707E}"/>
          </ac:spMkLst>
        </pc:spChg>
        <pc:spChg chg="add mod">
          <ac:chgData name="Jonathan Mah" userId="5261b2f2f3e51194" providerId="LiveId" clId="{B15D74A0-E1F4-4E52-BCD6-7DE505AE0250}" dt="2023-09-25T17:16:54.427" v="17753" actId="1076"/>
          <ac:spMkLst>
            <pc:docMk/>
            <pc:sldMk cId="239850734" sldId="547"/>
            <ac:spMk id="22" creationId="{81E3CF5F-BB59-3D24-2EE1-B65F7F78C341}"/>
          </ac:spMkLst>
        </pc:spChg>
        <pc:spChg chg="add mod">
          <ac:chgData name="Jonathan Mah" userId="5261b2f2f3e51194" providerId="LiveId" clId="{B15D74A0-E1F4-4E52-BCD6-7DE505AE0250}" dt="2023-09-25T17:16:54.427" v="17753" actId="1076"/>
          <ac:spMkLst>
            <pc:docMk/>
            <pc:sldMk cId="239850734" sldId="547"/>
            <ac:spMk id="23" creationId="{4F2B77C2-1300-859B-9D75-8B6905AF2DF3}"/>
          </ac:spMkLst>
        </pc:spChg>
        <pc:spChg chg="add mod">
          <ac:chgData name="Jonathan Mah" userId="5261b2f2f3e51194" providerId="LiveId" clId="{B15D74A0-E1F4-4E52-BCD6-7DE505AE0250}" dt="2023-09-25T17:16:54.427" v="17753" actId="1076"/>
          <ac:spMkLst>
            <pc:docMk/>
            <pc:sldMk cId="239850734" sldId="547"/>
            <ac:spMk id="24" creationId="{0D779AB0-1BBA-DDE0-91D0-53D0F313CA4D}"/>
          </ac:spMkLst>
        </pc:spChg>
        <pc:spChg chg="add mod">
          <ac:chgData name="Jonathan Mah" userId="5261b2f2f3e51194" providerId="LiveId" clId="{B15D74A0-E1F4-4E52-BCD6-7DE505AE0250}" dt="2023-09-25T17:16:54.427" v="17753" actId="1076"/>
          <ac:spMkLst>
            <pc:docMk/>
            <pc:sldMk cId="239850734" sldId="547"/>
            <ac:spMk id="25" creationId="{8B9C284A-890F-B49E-D2E2-2BE3DD94AA5E}"/>
          </ac:spMkLst>
        </pc:spChg>
        <pc:spChg chg="add mod">
          <ac:chgData name="Jonathan Mah" userId="5261b2f2f3e51194" providerId="LiveId" clId="{B15D74A0-E1F4-4E52-BCD6-7DE505AE0250}" dt="2023-09-25T17:16:54.427" v="17753" actId="1076"/>
          <ac:spMkLst>
            <pc:docMk/>
            <pc:sldMk cId="239850734" sldId="547"/>
            <ac:spMk id="26" creationId="{7A8499BE-E100-CFD7-380F-8767B3FFFFE2}"/>
          </ac:spMkLst>
        </pc:spChg>
        <pc:spChg chg="add mod">
          <ac:chgData name="Jonathan Mah" userId="5261b2f2f3e51194" providerId="LiveId" clId="{B15D74A0-E1F4-4E52-BCD6-7DE505AE0250}" dt="2023-09-25T17:16:54.427" v="17753" actId="1076"/>
          <ac:spMkLst>
            <pc:docMk/>
            <pc:sldMk cId="239850734" sldId="547"/>
            <ac:spMk id="27" creationId="{A78FBC09-5269-56D9-D1E3-EA2A65CA383D}"/>
          </ac:spMkLst>
        </pc:spChg>
        <pc:spChg chg="add mod">
          <ac:chgData name="Jonathan Mah" userId="5261b2f2f3e51194" providerId="LiveId" clId="{B15D74A0-E1F4-4E52-BCD6-7DE505AE0250}" dt="2023-09-25T17:16:54.427" v="17753" actId="1076"/>
          <ac:spMkLst>
            <pc:docMk/>
            <pc:sldMk cId="239850734" sldId="547"/>
            <ac:spMk id="28" creationId="{68755EC1-05CC-B41D-C5DF-059D9373BDA2}"/>
          </ac:spMkLst>
        </pc:spChg>
        <pc:spChg chg="add mod">
          <ac:chgData name="Jonathan Mah" userId="5261b2f2f3e51194" providerId="LiveId" clId="{B15D74A0-E1F4-4E52-BCD6-7DE505AE0250}" dt="2023-09-25T17:16:54.427" v="17753" actId="1076"/>
          <ac:spMkLst>
            <pc:docMk/>
            <pc:sldMk cId="239850734" sldId="547"/>
            <ac:spMk id="29" creationId="{C71FAC24-43E9-07CC-D8C8-9D113CA65F78}"/>
          </ac:spMkLst>
        </pc:spChg>
        <pc:spChg chg="add mod">
          <ac:chgData name="Jonathan Mah" userId="5261b2f2f3e51194" providerId="LiveId" clId="{B15D74A0-E1F4-4E52-BCD6-7DE505AE0250}" dt="2023-09-25T17:16:54.427" v="17753" actId="1076"/>
          <ac:spMkLst>
            <pc:docMk/>
            <pc:sldMk cId="239850734" sldId="547"/>
            <ac:spMk id="30" creationId="{C02EA9EB-68F1-44FE-A58B-E7B261958246}"/>
          </ac:spMkLst>
        </pc:spChg>
        <pc:spChg chg="add mod">
          <ac:chgData name="Jonathan Mah" userId="5261b2f2f3e51194" providerId="LiveId" clId="{B15D74A0-E1F4-4E52-BCD6-7DE505AE0250}" dt="2023-09-25T17:16:54.427" v="17753" actId="1076"/>
          <ac:spMkLst>
            <pc:docMk/>
            <pc:sldMk cId="239850734" sldId="547"/>
            <ac:spMk id="31" creationId="{B53F77CD-D29B-B925-7BCE-341DA45B0648}"/>
          </ac:spMkLst>
        </pc:spChg>
        <pc:spChg chg="add mod">
          <ac:chgData name="Jonathan Mah" userId="5261b2f2f3e51194" providerId="LiveId" clId="{B15D74A0-E1F4-4E52-BCD6-7DE505AE0250}" dt="2023-09-25T17:16:54.427" v="17753" actId="1076"/>
          <ac:spMkLst>
            <pc:docMk/>
            <pc:sldMk cId="239850734" sldId="547"/>
            <ac:spMk id="32" creationId="{CC4C5C9A-DA61-4AFA-5677-1182F5D3249A}"/>
          </ac:spMkLst>
        </pc:spChg>
        <pc:spChg chg="add mod">
          <ac:chgData name="Jonathan Mah" userId="5261b2f2f3e51194" providerId="LiveId" clId="{B15D74A0-E1F4-4E52-BCD6-7DE505AE0250}" dt="2023-09-25T17:16:54.427" v="17753" actId="1076"/>
          <ac:spMkLst>
            <pc:docMk/>
            <pc:sldMk cId="239850734" sldId="547"/>
            <ac:spMk id="33" creationId="{4BCDAD22-C17A-7188-2C18-0C5C65975632}"/>
          </ac:spMkLst>
        </pc:spChg>
        <pc:spChg chg="add mod">
          <ac:chgData name="Jonathan Mah" userId="5261b2f2f3e51194" providerId="LiveId" clId="{B15D74A0-E1F4-4E52-BCD6-7DE505AE0250}" dt="2023-09-25T17:16:54.427" v="17753" actId="1076"/>
          <ac:spMkLst>
            <pc:docMk/>
            <pc:sldMk cId="239850734" sldId="547"/>
            <ac:spMk id="34" creationId="{BA7D1917-0D23-5D53-4F79-C3169EDE3F81}"/>
          </ac:spMkLst>
        </pc:spChg>
        <pc:spChg chg="add mod">
          <ac:chgData name="Jonathan Mah" userId="5261b2f2f3e51194" providerId="LiveId" clId="{B15D74A0-E1F4-4E52-BCD6-7DE505AE0250}" dt="2023-09-25T17:16:54.427" v="17753" actId="1076"/>
          <ac:spMkLst>
            <pc:docMk/>
            <pc:sldMk cId="239850734" sldId="547"/>
            <ac:spMk id="35" creationId="{35B5FD9E-F70D-39B9-DF01-29A82CAC244D}"/>
          </ac:spMkLst>
        </pc:spChg>
        <pc:spChg chg="add mod">
          <ac:chgData name="Jonathan Mah" userId="5261b2f2f3e51194" providerId="LiveId" clId="{B15D74A0-E1F4-4E52-BCD6-7DE505AE0250}" dt="2023-09-25T17:16:54.427" v="17753" actId="1076"/>
          <ac:spMkLst>
            <pc:docMk/>
            <pc:sldMk cId="239850734" sldId="547"/>
            <ac:spMk id="36" creationId="{A3A3B860-2051-5895-DE2A-3D2F15DD3DBC}"/>
          </ac:spMkLst>
        </pc:spChg>
        <pc:spChg chg="add mod">
          <ac:chgData name="Jonathan Mah" userId="5261b2f2f3e51194" providerId="LiveId" clId="{B15D74A0-E1F4-4E52-BCD6-7DE505AE0250}" dt="2023-09-25T17:16:54.427" v="17753" actId="1076"/>
          <ac:spMkLst>
            <pc:docMk/>
            <pc:sldMk cId="239850734" sldId="547"/>
            <ac:spMk id="37" creationId="{AE58F761-8B24-5B47-87DC-2EDD7B8C0F1C}"/>
          </ac:spMkLst>
        </pc:spChg>
        <pc:spChg chg="add mod">
          <ac:chgData name="Jonathan Mah" userId="5261b2f2f3e51194" providerId="LiveId" clId="{B15D74A0-E1F4-4E52-BCD6-7DE505AE0250}" dt="2023-09-25T17:16:54.427" v="17753" actId="1076"/>
          <ac:spMkLst>
            <pc:docMk/>
            <pc:sldMk cId="239850734" sldId="547"/>
            <ac:spMk id="38" creationId="{6180E292-1C03-396B-A8F3-A64DC856D591}"/>
          </ac:spMkLst>
        </pc:spChg>
        <pc:spChg chg="add mod">
          <ac:chgData name="Jonathan Mah" userId="5261b2f2f3e51194" providerId="LiveId" clId="{B15D74A0-E1F4-4E52-BCD6-7DE505AE0250}" dt="2023-09-25T17:16:54.427" v="17753" actId="1076"/>
          <ac:spMkLst>
            <pc:docMk/>
            <pc:sldMk cId="239850734" sldId="547"/>
            <ac:spMk id="39" creationId="{275CB4C1-691C-7A28-E51D-F2069A9AB8AA}"/>
          </ac:spMkLst>
        </pc:spChg>
        <pc:spChg chg="add mod">
          <ac:chgData name="Jonathan Mah" userId="5261b2f2f3e51194" providerId="LiveId" clId="{B15D74A0-E1F4-4E52-BCD6-7DE505AE0250}" dt="2023-09-25T17:16:54.427" v="17753" actId="1076"/>
          <ac:spMkLst>
            <pc:docMk/>
            <pc:sldMk cId="239850734" sldId="547"/>
            <ac:spMk id="40" creationId="{6E99FCD0-70BD-B097-3624-C998C2291FDA}"/>
          </ac:spMkLst>
        </pc:spChg>
        <pc:spChg chg="add mod">
          <ac:chgData name="Jonathan Mah" userId="5261b2f2f3e51194" providerId="LiveId" clId="{B15D74A0-E1F4-4E52-BCD6-7DE505AE0250}" dt="2023-09-25T17:16:54.427" v="17753" actId="1076"/>
          <ac:spMkLst>
            <pc:docMk/>
            <pc:sldMk cId="239850734" sldId="547"/>
            <ac:spMk id="41" creationId="{4BD5A25D-9B40-6103-E702-1A07BCC0B7AB}"/>
          </ac:spMkLst>
        </pc:spChg>
        <pc:spChg chg="add mod">
          <ac:chgData name="Jonathan Mah" userId="5261b2f2f3e51194" providerId="LiveId" clId="{B15D74A0-E1F4-4E52-BCD6-7DE505AE0250}" dt="2023-09-25T17:16:54.427" v="17753" actId="1076"/>
          <ac:spMkLst>
            <pc:docMk/>
            <pc:sldMk cId="239850734" sldId="547"/>
            <ac:spMk id="42" creationId="{B654FBE8-33BC-7A5B-F421-73E2767E728B}"/>
          </ac:spMkLst>
        </pc:spChg>
        <pc:spChg chg="add mod">
          <ac:chgData name="Jonathan Mah" userId="5261b2f2f3e51194" providerId="LiveId" clId="{B15D74A0-E1F4-4E52-BCD6-7DE505AE0250}" dt="2023-09-25T17:16:54.427" v="17753" actId="1076"/>
          <ac:spMkLst>
            <pc:docMk/>
            <pc:sldMk cId="239850734" sldId="547"/>
            <ac:spMk id="43" creationId="{F4F34428-E9E0-9A18-7391-69308CB60263}"/>
          </ac:spMkLst>
        </pc:spChg>
        <pc:spChg chg="add mod">
          <ac:chgData name="Jonathan Mah" userId="5261b2f2f3e51194" providerId="LiveId" clId="{B15D74A0-E1F4-4E52-BCD6-7DE505AE0250}" dt="2023-09-25T17:16:54.427" v="17753" actId="1076"/>
          <ac:spMkLst>
            <pc:docMk/>
            <pc:sldMk cId="239850734" sldId="547"/>
            <ac:spMk id="44" creationId="{F528D0B3-73B5-ABA2-88F1-F0AF5D16E664}"/>
          </ac:spMkLst>
        </pc:spChg>
        <pc:spChg chg="del">
          <ac:chgData name="Jonathan Mah" userId="5261b2f2f3e51194" providerId="LiveId" clId="{B15D74A0-E1F4-4E52-BCD6-7DE505AE0250}" dt="2023-09-22T18:05:39.189" v="15536" actId="478"/>
          <ac:spMkLst>
            <pc:docMk/>
            <pc:sldMk cId="239850734" sldId="547"/>
            <ac:spMk id="146" creationId="{819EDD75-152D-D3F6-5158-13E524464706}"/>
          </ac:spMkLst>
        </pc:spChg>
        <pc:spChg chg="del">
          <ac:chgData name="Jonathan Mah" userId="5261b2f2f3e51194" providerId="LiveId" clId="{B15D74A0-E1F4-4E52-BCD6-7DE505AE0250}" dt="2023-09-25T17:16:47.343" v="17751" actId="478"/>
          <ac:spMkLst>
            <pc:docMk/>
            <pc:sldMk cId="239850734" sldId="547"/>
            <ac:spMk id="159" creationId="{6C78CDEF-603B-6853-A0E0-C809465ACB77}"/>
          </ac:spMkLst>
        </pc:spChg>
        <pc:spChg chg="del">
          <ac:chgData name="Jonathan Mah" userId="5261b2f2f3e51194" providerId="LiveId" clId="{B15D74A0-E1F4-4E52-BCD6-7DE505AE0250}" dt="2023-09-25T17:16:47.343" v="17751" actId="478"/>
          <ac:spMkLst>
            <pc:docMk/>
            <pc:sldMk cId="239850734" sldId="547"/>
            <ac:spMk id="160" creationId="{D765B9C2-1A42-9ED1-E4B5-33874252F77E}"/>
          </ac:spMkLst>
        </pc:spChg>
        <pc:spChg chg="del">
          <ac:chgData name="Jonathan Mah" userId="5261b2f2f3e51194" providerId="LiveId" clId="{B15D74A0-E1F4-4E52-BCD6-7DE505AE0250}" dt="2023-09-25T17:16:47.343" v="17751" actId="478"/>
          <ac:spMkLst>
            <pc:docMk/>
            <pc:sldMk cId="239850734" sldId="547"/>
            <ac:spMk id="161" creationId="{A1AE3724-527C-DBAA-E714-3E8475E17948}"/>
          </ac:spMkLst>
        </pc:spChg>
        <pc:spChg chg="del">
          <ac:chgData name="Jonathan Mah" userId="5261b2f2f3e51194" providerId="LiveId" clId="{B15D74A0-E1F4-4E52-BCD6-7DE505AE0250}" dt="2023-09-25T17:16:47.343" v="17751" actId="478"/>
          <ac:spMkLst>
            <pc:docMk/>
            <pc:sldMk cId="239850734" sldId="547"/>
            <ac:spMk id="162" creationId="{DB030D90-61EA-8E9E-3A77-35C2C69E365A}"/>
          </ac:spMkLst>
        </pc:spChg>
        <pc:spChg chg="del">
          <ac:chgData name="Jonathan Mah" userId="5261b2f2f3e51194" providerId="LiveId" clId="{B15D74A0-E1F4-4E52-BCD6-7DE505AE0250}" dt="2023-09-25T17:16:47.343" v="17751" actId="478"/>
          <ac:spMkLst>
            <pc:docMk/>
            <pc:sldMk cId="239850734" sldId="547"/>
            <ac:spMk id="163" creationId="{51AEBA53-A91F-4218-CA5F-1BAA62BEF765}"/>
          </ac:spMkLst>
        </pc:spChg>
        <pc:spChg chg="del">
          <ac:chgData name="Jonathan Mah" userId="5261b2f2f3e51194" providerId="LiveId" clId="{B15D74A0-E1F4-4E52-BCD6-7DE505AE0250}" dt="2023-09-25T17:16:47.343" v="17751" actId="478"/>
          <ac:spMkLst>
            <pc:docMk/>
            <pc:sldMk cId="239850734" sldId="547"/>
            <ac:spMk id="164" creationId="{CFF59EB0-B08A-8FC8-8465-ADD15381F6E4}"/>
          </ac:spMkLst>
        </pc:spChg>
        <pc:spChg chg="del">
          <ac:chgData name="Jonathan Mah" userId="5261b2f2f3e51194" providerId="LiveId" clId="{B15D74A0-E1F4-4E52-BCD6-7DE505AE0250}" dt="2023-09-25T17:16:47.343" v="17751" actId="478"/>
          <ac:spMkLst>
            <pc:docMk/>
            <pc:sldMk cId="239850734" sldId="547"/>
            <ac:spMk id="165" creationId="{298A2C8E-FD4D-547C-A173-60139743A35C}"/>
          </ac:spMkLst>
        </pc:spChg>
        <pc:spChg chg="del">
          <ac:chgData name="Jonathan Mah" userId="5261b2f2f3e51194" providerId="LiveId" clId="{B15D74A0-E1F4-4E52-BCD6-7DE505AE0250}" dt="2023-09-25T17:16:47.343" v="17751" actId="478"/>
          <ac:spMkLst>
            <pc:docMk/>
            <pc:sldMk cId="239850734" sldId="547"/>
            <ac:spMk id="166" creationId="{F858E989-3034-CDB0-F382-C40A5D881F26}"/>
          </ac:spMkLst>
        </pc:spChg>
        <pc:spChg chg="del">
          <ac:chgData name="Jonathan Mah" userId="5261b2f2f3e51194" providerId="LiveId" clId="{B15D74A0-E1F4-4E52-BCD6-7DE505AE0250}" dt="2023-09-25T17:16:47.343" v="17751" actId="478"/>
          <ac:spMkLst>
            <pc:docMk/>
            <pc:sldMk cId="239850734" sldId="547"/>
            <ac:spMk id="167" creationId="{5A184006-1701-0A48-285B-704F8F157C52}"/>
          </ac:spMkLst>
        </pc:spChg>
        <pc:spChg chg="del mod">
          <ac:chgData name="Jonathan Mah" userId="5261b2f2f3e51194" providerId="LiveId" clId="{B15D74A0-E1F4-4E52-BCD6-7DE505AE0250}" dt="2023-09-25T17:16:44.966" v="17750" actId="478"/>
          <ac:spMkLst>
            <pc:docMk/>
            <pc:sldMk cId="239850734" sldId="547"/>
            <ac:spMk id="168" creationId="{582C1421-DA30-5261-5AD2-64D76B7602BD}"/>
          </ac:spMkLst>
        </pc:spChg>
        <pc:spChg chg="del mod">
          <ac:chgData name="Jonathan Mah" userId="5261b2f2f3e51194" providerId="LiveId" clId="{B15D74A0-E1F4-4E52-BCD6-7DE505AE0250}" dt="2023-09-25T17:16:44.966" v="17750" actId="478"/>
          <ac:spMkLst>
            <pc:docMk/>
            <pc:sldMk cId="239850734" sldId="547"/>
            <ac:spMk id="169" creationId="{0DFEB985-E969-44C8-41DB-1B858F6D3ECF}"/>
          </ac:spMkLst>
        </pc:spChg>
        <pc:spChg chg="del">
          <ac:chgData name="Jonathan Mah" userId="5261b2f2f3e51194" providerId="LiveId" clId="{B15D74A0-E1F4-4E52-BCD6-7DE505AE0250}" dt="2023-09-25T17:16:47.343" v="17751" actId="478"/>
          <ac:spMkLst>
            <pc:docMk/>
            <pc:sldMk cId="239850734" sldId="547"/>
            <ac:spMk id="170" creationId="{7AEDCD8C-540D-A4F1-9686-5DBBD39BA8BB}"/>
          </ac:spMkLst>
        </pc:spChg>
        <pc:spChg chg="del mod">
          <ac:chgData name="Jonathan Mah" userId="5261b2f2f3e51194" providerId="LiveId" clId="{B15D74A0-E1F4-4E52-BCD6-7DE505AE0250}" dt="2023-09-25T17:16:44.966" v="17750" actId="478"/>
          <ac:spMkLst>
            <pc:docMk/>
            <pc:sldMk cId="239850734" sldId="547"/>
            <ac:spMk id="171" creationId="{564849A0-45F4-2BAA-2DCB-A72AB95E39A4}"/>
          </ac:spMkLst>
        </pc:spChg>
        <pc:spChg chg="del">
          <ac:chgData name="Jonathan Mah" userId="5261b2f2f3e51194" providerId="LiveId" clId="{B15D74A0-E1F4-4E52-BCD6-7DE505AE0250}" dt="2023-09-25T17:16:47.343" v="17751" actId="478"/>
          <ac:spMkLst>
            <pc:docMk/>
            <pc:sldMk cId="239850734" sldId="547"/>
            <ac:spMk id="172" creationId="{BF3FCCA9-A622-E089-FBF0-126051E64D2A}"/>
          </ac:spMkLst>
        </pc:spChg>
        <pc:spChg chg="del">
          <ac:chgData name="Jonathan Mah" userId="5261b2f2f3e51194" providerId="LiveId" clId="{B15D74A0-E1F4-4E52-BCD6-7DE505AE0250}" dt="2023-09-25T17:16:47.343" v="17751" actId="478"/>
          <ac:spMkLst>
            <pc:docMk/>
            <pc:sldMk cId="239850734" sldId="547"/>
            <ac:spMk id="173" creationId="{77327432-E9F4-21ED-C55E-8215EC3D970B}"/>
          </ac:spMkLst>
        </pc:spChg>
        <pc:spChg chg="del">
          <ac:chgData name="Jonathan Mah" userId="5261b2f2f3e51194" providerId="LiveId" clId="{B15D74A0-E1F4-4E52-BCD6-7DE505AE0250}" dt="2023-09-25T17:16:47.343" v="17751" actId="478"/>
          <ac:spMkLst>
            <pc:docMk/>
            <pc:sldMk cId="239850734" sldId="547"/>
            <ac:spMk id="174" creationId="{9895BFC6-2676-A01E-5B35-A5CA4BFBCAF2}"/>
          </ac:spMkLst>
        </pc:spChg>
        <pc:spChg chg="del mod">
          <ac:chgData name="Jonathan Mah" userId="5261b2f2f3e51194" providerId="LiveId" clId="{B15D74A0-E1F4-4E52-BCD6-7DE505AE0250}" dt="2023-09-25T17:16:43.559" v="17749" actId="478"/>
          <ac:spMkLst>
            <pc:docMk/>
            <pc:sldMk cId="239850734" sldId="547"/>
            <ac:spMk id="175" creationId="{E9A21310-3EDF-E7BF-020E-ACE95D37AACA}"/>
          </ac:spMkLst>
        </pc:spChg>
        <pc:spChg chg="del mod">
          <ac:chgData name="Jonathan Mah" userId="5261b2f2f3e51194" providerId="LiveId" clId="{B15D74A0-E1F4-4E52-BCD6-7DE505AE0250}" dt="2023-09-25T17:16:44.966" v="17750" actId="478"/>
          <ac:spMkLst>
            <pc:docMk/>
            <pc:sldMk cId="239850734" sldId="547"/>
            <ac:spMk id="176" creationId="{B3C1823F-819F-10C3-D99A-3673EC7F0990}"/>
          </ac:spMkLst>
        </pc:spChg>
        <pc:spChg chg="del mod">
          <ac:chgData name="Jonathan Mah" userId="5261b2f2f3e51194" providerId="LiveId" clId="{B15D74A0-E1F4-4E52-BCD6-7DE505AE0250}" dt="2023-09-25T17:16:44.966" v="17750" actId="478"/>
          <ac:spMkLst>
            <pc:docMk/>
            <pc:sldMk cId="239850734" sldId="547"/>
            <ac:spMk id="177" creationId="{9E4C34AD-CF1A-6A8F-845E-D65848F0F98B}"/>
          </ac:spMkLst>
        </pc:spChg>
        <pc:spChg chg="del">
          <ac:chgData name="Jonathan Mah" userId="5261b2f2f3e51194" providerId="LiveId" clId="{B15D74A0-E1F4-4E52-BCD6-7DE505AE0250}" dt="2023-09-25T17:16:47.343" v="17751" actId="478"/>
          <ac:spMkLst>
            <pc:docMk/>
            <pc:sldMk cId="239850734" sldId="547"/>
            <ac:spMk id="178" creationId="{AE406A5A-FCAC-D1BD-6431-2E50478FA226}"/>
          </ac:spMkLst>
        </pc:spChg>
        <pc:spChg chg="del">
          <ac:chgData name="Jonathan Mah" userId="5261b2f2f3e51194" providerId="LiveId" clId="{B15D74A0-E1F4-4E52-BCD6-7DE505AE0250}" dt="2023-09-25T17:16:47.343" v="17751" actId="478"/>
          <ac:spMkLst>
            <pc:docMk/>
            <pc:sldMk cId="239850734" sldId="547"/>
            <ac:spMk id="179" creationId="{7FBD2838-CCA3-80AA-CD76-EA077120B8BC}"/>
          </ac:spMkLst>
        </pc:spChg>
        <pc:spChg chg="del">
          <ac:chgData name="Jonathan Mah" userId="5261b2f2f3e51194" providerId="LiveId" clId="{B15D74A0-E1F4-4E52-BCD6-7DE505AE0250}" dt="2023-09-25T17:16:47.343" v="17751" actId="478"/>
          <ac:spMkLst>
            <pc:docMk/>
            <pc:sldMk cId="239850734" sldId="547"/>
            <ac:spMk id="180" creationId="{268B0FD8-799E-D6B6-E045-CC171FD9A5E3}"/>
          </ac:spMkLst>
        </pc:spChg>
        <pc:spChg chg="del">
          <ac:chgData name="Jonathan Mah" userId="5261b2f2f3e51194" providerId="LiveId" clId="{B15D74A0-E1F4-4E52-BCD6-7DE505AE0250}" dt="2023-09-25T17:16:47.343" v="17751" actId="478"/>
          <ac:spMkLst>
            <pc:docMk/>
            <pc:sldMk cId="239850734" sldId="547"/>
            <ac:spMk id="181" creationId="{C9B5710D-DE58-23C3-9AA1-63BBD9FF7592}"/>
          </ac:spMkLst>
        </pc:spChg>
        <pc:spChg chg="del">
          <ac:chgData name="Jonathan Mah" userId="5261b2f2f3e51194" providerId="LiveId" clId="{B15D74A0-E1F4-4E52-BCD6-7DE505AE0250}" dt="2023-09-25T17:16:47.343" v="17751" actId="478"/>
          <ac:spMkLst>
            <pc:docMk/>
            <pc:sldMk cId="239850734" sldId="547"/>
            <ac:spMk id="182" creationId="{DB060409-C4D0-0AA3-DD57-CD7814EB0E8A}"/>
          </ac:spMkLst>
        </pc:spChg>
        <pc:spChg chg="del">
          <ac:chgData name="Jonathan Mah" userId="5261b2f2f3e51194" providerId="LiveId" clId="{B15D74A0-E1F4-4E52-BCD6-7DE505AE0250}" dt="2023-09-25T17:16:47.343" v="17751" actId="478"/>
          <ac:spMkLst>
            <pc:docMk/>
            <pc:sldMk cId="239850734" sldId="547"/>
            <ac:spMk id="183" creationId="{60F1EE60-9097-E39D-CF13-DD9DB06424F2}"/>
          </ac:spMkLst>
        </pc:spChg>
        <pc:spChg chg="del">
          <ac:chgData name="Jonathan Mah" userId="5261b2f2f3e51194" providerId="LiveId" clId="{B15D74A0-E1F4-4E52-BCD6-7DE505AE0250}" dt="2023-09-25T17:16:47.343" v="17751" actId="478"/>
          <ac:spMkLst>
            <pc:docMk/>
            <pc:sldMk cId="239850734" sldId="547"/>
            <ac:spMk id="184" creationId="{A8EB6783-66BC-C90A-656B-2EF2F19F92DF}"/>
          </ac:spMkLst>
        </pc:spChg>
        <pc:spChg chg="del">
          <ac:chgData name="Jonathan Mah" userId="5261b2f2f3e51194" providerId="LiveId" clId="{B15D74A0-E1F4-4E52-BCD6-7DE505AE0250}" dt="2023-09-25T17:16:47.343" v="17751" actId="478"/>
          <ac:spMkLst>
            <pc:docMk/>
            <pc:sldMk cId="239850734" sldId="547"/>
            <ac:spMk id="185" creationId="{7A6B9870-0F99-84CF-FD89-ECE21809C7E7}"/>
          </ac:spMkLst>
        </pc:spChg>
        <pc:spChg chg="del">
          <ac:chgData name="Jonathan Mah" userId="5261b2f2f3e51194" providerId="LiveId" clId="{B15D74A0-E1F4-4E52-BCD6-7DE505AE0250}" dt="2023-09-25T17:16:47.343" v="17751" actId="478"/>
          <ac:spMkLst>
            <pc:docMk/>
            <pc:sldMk cId="239850734" sldId="547"/>
            <ac:spMk id="186" creationId="{633DA1FC-46BA-44CB-5B68-0A88B204CEFE}"/>
          </ac:spMkLst>
        </pc:spChg>
        <pc:spChg chg="del">
          <ac:chgData name="Jonathan Mah" userId="5261b2f2f3e51194" providerId="LiveId" clId="{B15D74A0-E1F4-4E52-BCD6-7DE505AE0250}" dt="2023-09-25T17:16:47.343" v="17751" actId="478"/>
          <ac:spMkLst>
            <pc:docMk/>
            <pc:sldMk cId="239850734" sldId="547"/>
            <ac:spMk id="187" creationId="{3F825C00-A9B7-804C-3F5C-587D4CBAFEC6}"/>
          </ac:spMkLst>
        </pc:spChg>
        <pc:spChg chg="del">
          <ac:chgData name="Jonathan Mah" userId="5261b2f2f3e51194" providerId="LiveId" clId="{B15D74A0-E1F4-4E52-BCD6-7DE505AE0250}" dt="2023-09-25T17:16:47.343" v="17751" actId="478"/>
          <ac:spMkLst>
            <pc:docMk/>
            <pc:sldMk cId="239850734" sldId="547"/>
            <ac:spMk id="188" creationId="{0EC81B42-A5B7-B952-1DEF-21FBE8A59623}"/>
          </ac:spMkLst>
        </pc:spChg>
        <pc:spChg chg="del">
          <ac:chgData name="Jonathan Mah" userId="5261b2f2f3e51194" providerId="LiveId" clId="{B15D74A0-E1F4-4E52-BCD6-7DE505AE0250}" dt="2023-09-25T17:16:47.343" v="17751" actId="478"/>
          <ac:spMkLst>
            <pc:docMk/>
            <pc:sldMk cId="239850734" sldId="547"/>
            <ac:spMk id="189" creationId="{DF1008C3-2425-EA3A-5674-836F0CF98030}"/>
          </ac:spMkLst>
        </pc:spChg>
        <pc:spChg chg="del">
          <ac:chgData name="Jonathan Mah" userId="5261b2f2f3e51194" providerId="LiveId" clId="{B15D74A0-E1F4-4E52-BCD6-7DE505AE0250}" dt="2023-09-25T17:16:47.343" v="17751" actId="478"/>
          <ac:spMkLst>
            <pc:docMk/>
            <pc:sldMk cId="239850734" sldId="547"/>
            <ac:spMk id="190" creationId="{E1FE5DD5-AC53-6B15-2B68-CF790D8555C3}"/>
          </ac:spMkLst>
        </pc:spChg>
        <pc:spChg chg="del">
          <ac:chgData name="Jonathan Mah" userId="5261b2f2f3e51194" providerId="LiveId" clId="{B15D74A0-E1F4-4E52-BCD6-7DE505AE0250}" dt="2023-09-25T17:16:47.343" v="17751" actId="478"/>
          <ac:spMkLst>
            <pc:docMk/>
            <pc:sldMk cId="239850734" sldId="547"/>
            <ac:spMk id="191" creationId="{C23CAAAC-ADA0-586F-6F77-5B8FFCE3DA8B}"/>
          </ac:spMkLst>
        </pc:spChg>
        <pc:spChg chg="del">
          <ac:chgData name="Jonathan Mah" userId="5261b2f2f3e51194" providerId="LiveId" clId="{B15D74A0-E1F4-4E52-BCD6-7DE505AE0250}" dt="2023-09-25T17:16:47.343" v="17751" actId="478"/>
          <ac:spMkLst>
            <pc:docMk/>
            <pc:sldMk cId="239850734" sldId="547"/>
            <ac:spMk id="6144" creationId="{977939B7-8D9D-AF91-2347-28A5F77380AD}"/>
          </ac:spMkLst>
        </pc:spChg>
        <pc:spChg chg="del mod">
          <ac:chgData name="Jonathan Mah" userId="5261b2f2f3e51194" providerId="LiveId" clId="{B15D74A0-E1F4-4E52-BCD6-7DE505AE0250}" dt="2023-09-25T17:16:47.343" v="17751" actId="478"/>
          <ac:spMkLst>
            <pc:docMk/>
            <pc:sldMk cId="239850734" sldId="547"/>
            <ac:spMk id="6145" creationId="{C5B4EDFA-2556-0CC3-2479-21BB02E7BA52}"/>
          </ac:spMkLst>
        </pc:spChg>
        <pc:grpChg chg="add del mod">
          <ac:chgData name="Jonathan Mah" userId="5261b2f2f3e51194" providerId="LiveId" clId="{B15D74A0-E1F4-4E52-BCD6-7DE505AE0250}" dt="2023-09-22T18:06:55.652" v="15551" actId="478"/>
          <ac:grpSpMkLst>
            <pc:docMk/>
            <pc:sldMk cId="239850734" sldId="547"/>
            <ac:grpSpMk id="3" creationId="{4A66E794-240A-F45B-5AC6-C4BE62C1868A}"/>
          </ac:grpSpMkLst>
        </pc:grpChg>
        <pc:picChg chg="mod">
          <ac:chgData name="Jonathan Mah" userId="5261b2f2f3e51194" providerId="LiveId" clId="{B15D74A0-E1F4-4E52-BCD6-7DE505AE0250}" dt="2023-09-22T18:05:39.393" v="15537"/>
          <ac:picMkLst>
            <pc:docMk/>
            <pc:sldMk cId="239850734" sldId="547"/>
            <ac:picMk id="4" creationId="{23C5AA5E-0BD5-2C47-55EF-61CCE7C9990A}"/>
          </ac:picMkLst>
        </pc:picChg>
        <pc:picChg chg="mod">
          <ac:chgData name="Jonathan Mah" userId="5261b2f2f3e51194" providerId="LiveId" clId="{B15D74A0-E1F4-4E52-BCD6-7DE505AE0250}" dt="2023-09-22T18:05:39.393" v="15537"/>
          <ac:picMkLst>
            <pc:docMk/>
            <pc:sldMk cId="239850734" sldId="547"/>
            <ac:picMk id="5" creationId="{0FF42B40-3BE0-83D3-40B0-4B13AE8B2DEB}"/>
          </ac:picMkLst>
        </pc:picChg>
        <pc:picChg chg="mod">
          <ac:chgData name="Jonathan Mah" userId="5261b2f2f3e51194" providerId="LiveId" clId="{B15D74A0-E1F4-4E52-BCD6-7DE505AE0250}" dt="2023-09-22T18:05:39.393" v="15537"/>
          <ac:picMkLst>
            <pc:docMk/>
            <pc:sldMk cId="239850734" sldId="547"/>
            <ac:picMk id="6" creationId="{0A701FEC-8104-0A10-6AD4-DAF48325B9C7}"/>
          </ac:picMkLst>
        </pc:picChg>
        <pc:picChg chg="add del mod">
          <ac:chgData name="Jonathan Mah" userId="5261b2f2f3e51194" providerId="LiveId" clId="{B15D74A0-E1F4-4E52-BCD6-7DE505AE0250}" dt="2023-09-22T21:29:21.683" v="17119" actId="478"/>
          <ac:picMkLst>
            <pc:docMk/>
            <pc:sldMk cId="239850734" sldId="547"/>
            <ac:picMk id="7" creationId="{E542B163-0982-ED7B-A3DE-1BA49CEECE99}"/>
          </ac:picMkLst>
        </pc:picChg>
        <pc:picChg chg="add del mod">
          <ac:chgData name="Jonathan Mah" userId="5261b2f2f3e51194" providerId="LiveId" clId="{B15D74A0-E1F4-4E52-BCD6-7DE505AE0250}" dt="2023-09-22T21:29:21.882" v="17120" actId="478"/>
          <ac:picMkLst>
            <pc:docMk/>
            <pc:sldMk cId="239850734" sldId="547"/>
            <ac:picMk id="8" creationId="{F872E791-DB75-1E8E-6B1F-07E692137A5A}"/>
          </ac:picMkLst>
        </pc:picChg>
        <pc:picChg chg="del">
          <ac:chgData name="Jonathan Mah" userId="5261b2f2f3e51194" providerId="LiveId" clId="{B15D74A0-E1F4-4E52-BCD6-7DE505AE0250}" dt="2023-09-22T21:29:31.884" v="17121" actId="478"/>
          <ac:picMkLst>
            <pc:docMk/>
            <pc:sldMk cId="239850734" sldId="547"/>
            <ac:picMk id="123" creationId="{0D7E91C6-0F1E-9F31-46C7-5101F9DF3CC7}"/>
          </ac:picMkLst>
        </pc:picChg>
        <pc:picChg chg="del">
          <ac:chgData name="Jonathan Mah" userId="5261b2f2f3e51194" providerId="LiveId" clId="{B15D74A0-E1F4-4E52-BCD6-7DE505AE0250}" dt="2023-09-22T21:29:11.561" v="17116" actId="478"/>
          <ac:picMkLst>
            <pc:docMk/>
            <pc:sldMk cId="239850734" sldId="547"/>
            <ac:picMk id="6146" creationId="{77D5DF0F-4743-4B00-999E-ED79A39648C3}"/>
          </ac:picMkLst>
        </pc:picChg>
        <pc:cxnChg chg="add mod">
          <ac:chgData name="Jonathan Mah" userId="5261b2f2f3e51194" providerId="LiveId" clId="{B15D74A0-E1F4-4E52-BCD6-7DE505AE0250}" dt="2023-09-25T17:16:29.669" v="17748" actId="14100"/>
          <ac:cxnSpMkLst>
            <pc:docMk/>
            <pc:sldMk cId="239850734" sldId="547"/>
            <ac:cxnSpMk id="9" creationId="{2F49CD43-6073-EF73-F5FC-32FB18D38C71}"/>
          </ac:cxnSpMkLst>
        </pc:cxnChg>
        <pc:cxnChg chg="add mod">
          <ac:chgData name="Jonathan Mah" userId="5261b2f2f3e51194" providerId="LiveId" clId="{B15D74A0-E1F4-4E52-BCD6-7DE505AE0250}" dt="2023-09-25T17:16:29.669" v="17748" actId="14100"/>
          <ac:cxnSpMkLst>
            <pc:docMk/>
            <pc:sldMk cId="239850734" sldId="547"/>
            <ac:cxnSpMk id="10" creationId="{DAB9B745-821F-3586-949C-CE449564021D}"/>
          </ac:cxnSpMkLst>
        </pc:cxnChg>
        <pc:cxnChg chg="add mod">
          <ac:chgData name="Jonathan Mah" userId="5261b2f2f3e51194" providerId="LiveId" clId="{B15D74A0-E1F4-4E52-BCD6-7DE505AE0250}" dt="2023-09-25T17:16:29.669" v="17748" actId="14100"/>
          <ac:cxnSpMkLst>
            <pc:docMk/>
            <pc:sldMk cId="239850734" sldId="547"/>
            <ac:cxnSpMk id="11" creationId="{D0BBB416-A8E4-FE59-88E0-25B7D7020A30}"/>
          </ac:cxnSpMkLst>
        </pc:cxnChg>
        <pc:cxnChg chg="add mod">
          <ac:chgData name="Jonathan Mah" userId="5261b2f2f3e51194" providerId="LiveId" clId="{B15D74A0-E1F4-4E52-BCD6-7DE505AE0250}" dt="2023-09-25T17:16:29.669" v="17748" actId="14100"/>
          <ac:cxnSpMkLst>
            <pc:docMk/>
            <pc:sldMk cId="239850734" sldId="547"/>
            <ac:cxnSpMk id="12" creationId="{B24DE941-AC86-DC0A-5991-152FA4F722F9}"/>
          </ac:cxnSpMkLst>
        </pc:cxnChg>
        <pc:cxnChg chg="add mod">
          <ac:chgData name="Jonathan Mah" userId="5261b2f2f3e51194" providerId="LiveId" clId="{B15D74A0-E1F4-4E52-BCD6-7DE505AE0250}" dt="2023-09-25T17:16:29.669" v="17748" actId="14100"/>
          <ac:cxnSpMkLst>
            <pc:docMk/>
            <pc:sldMk cId="239850734" sldId="547"/>
            <ac:cxnSpMk id="13" creationId="{4CAE46A9-D036-6CB4-E144-57C85A6010B4}"/>
          </ac:cxnSpMkLst>
        </pc:cxnChg>
      </pc:sldChg>
      <pc:sldChg chg="addSp delSp modSp mod ord modNotesTx">
        <pc:chgData name="Jonathan Mah" userId="5261b2f2f3e51194" providerId="LiveId" clId="{B15D74A0-E1F4-4E52-BCD6-7DE505AE0250}" dt="2023-09-25T20:22:41.646" v="18277" actId="478"/>
        <pc:sldMkLst>
          <pc:docMk/>
          <pc:sldMk cId="113477310" sldId="548"/>
        </pc:sldMkLst>
        <pc:spChg chg="del mod">
          <ac:chgData name="Jonathan Mah" userId="5261b2f2f3e51194" providerId="LiveId" clId="{B15D74A0-E1F4-4E52-BCD6-7DE505AE0250}" dt="2023-09-25T20:22:28.122" v="18275" actId="478"/>
          <ac:spMkLst>
            <pc:docMk/>
            <pc:sldMk cId="113477310" sldId="548"/>
            <ac:spMk id="3" creationId="{B7E584E4-EFE0-174B-0734-586DE3D0779C}"/>
          </ac:spMkLst>
        </pc:spChg>
        <pc:spChg chg="add del mod">
          <ac:chgData name="Jonathan Mah" userId="5261b2f2f3e51194" providerId="LiveId" clId="{B15D74A0-E1F4-4E52-BCD6-7DE505AE0250}" dt="2023-09-25T17:23:30.800" v="17799" actId="478"/>
          <ac:spMkLst>
            <pc:docMk/>
            <pc:sldMk cId="113477310" sldId="548"/>
            <ac:spMk id="6" creationId="{197A3CE4-C1E1-D91C-C545-168C952C78D5}"/>
          </ac:spMkLst>
        </pc:spChg>
        <pc:spChg chg="add del mod">
          <ac:chgData name="Jonathan Mah" userId="5261b2f2f3e51194" providerId="LiveId" clId="{B15D74A0-E1F4-4E52-BCD6-7DE505AE0250}" dt="2023-09-22T18:53:50.532" v="16257" actId="478"/>
          <ac:spMkLst>
            <pc:docMk/>
            <pc:sldMk cId="113477310" sldId="548"/>
            <ac:spMk id="6" creationId="{85118EA1-B8CD-B0B4-6D88-5064AD7D1EFD}"/>
          </ac:spMkLst>
        </pc:spChg>
        <pc:spChg chg="add del mod">
          <ac:chgData name="Jonathan Mah" userId="5261b2f2f3e51194" providerId="LiveId" clId="{B15D74A0-E1F4-4E52-BCD6-7DE505AE0250}" dt="2023-09-25T20:20:21.340" v="18214" actId="478"/>
          <ac:spMkLst>
            <pc:docMk/>
            <pc:sldMk cId="113477310" sldId="548"/>
            <ac:spMk id="7" creationId="{452C3212-7AF9-143E-D946-E37CDDC36C61}"/>
          </ac:spMkLst>
        </pc:spChg>
        <pc:spChg chg="add del mod">
          <ac:chgData name="Jonathan Mah" userId="5261b2f2f3e51194" providerId="LiveId" clId="{B15D74A0-E1F4-4E52-BCD6-7DE505AE0250}" dt="2023-09-25T17:23:30.800" v="17799" actId="478"/>
          <ac:spMkLst>
            <pc:docMk/>
            <pc:sldMk cId="113477310" sldId="548"/>
            <ac:spMk id="8" creationId="{F4DEB0E2-794E-89FE-4B70-7DCFAB5EA181}"/>
          </ac:spMkLst>
        </pc:spChg>
        <pc:spChg chg="add del mod">
          <ac:chgData name="Jonathan Mah" userId="5261b2f2f3e51194" providerId="LiveId" clId="{B15D74A0-E1F4-4E52-BCD6-7DE505AE0250}" dt="2023-09-25T17:23:30.800" v="17799" actId="478"/>
          <ac:spMkLst>
            <pc:docMk/>
            <pc:sldMk cId="113477310" sldId="548"/>
            <ac:spMk id="9" creationId="{098BBB3E-7CC5-90E2-CAB5-80F80681A8FE}"/>
          </ac:spMkLst>
        </pc:spChg>
        <pc:spChg chg="add del mod">
          <ac:chgData name="Jonathan Mah" userId="5261b2f2f3e51194" providerId="LiveId" clId="{B15D74A0-E1F4-4E52-BCD6-7DE505AE0250}" dt="2023-09-25T17:23:30.800" v="17799" actId="478"/>
          <ac:spMkLst>
            <pc:docMk/>
            <pc:sldMk cId="113477310" sldId="548"/>
            <ac:spMk id="10" creationId="{058A7161-1B16-28C3-2735-6FCE68285E35}"/>
          </ac:spMkLst>
        </pc:spChg>
        <pc:spChg chg="add del mod">
          <ac:chgData name="Jonathan Mah" userId="5261b2f2f3e51194" providerId="LiveId" clId="{B15D74A0-E1F4-4E52-BCD6-7DE505AE0250}" dt="2023-09-25T17:23:30.800" v="17799" actId="478"/>
          <ac:spMkLst>
            <pc:docMk/>
            <pc:sldMk cId="113477310" sldId="548"/>
            <ac:spMk id="11" creationId="{3B558888-75DC-0602-E5D2-5519FDC27677}"/>
          </ac:spMkLst>
        </pc:spChg>
        <pc:spChg chg="add del mod">
          <ac:chgData name="Jonathan Mah" userId="5261b2f2f3e51194" providerId="LiveId" clId="{B15D74A0-E1F4-4E52-BCD6-7DE505AE0250}" dt="2023-09-25T17:23:30.800" v="17799" actId="478"/>
          <ac:spMkLst>
            <pc:docMk/>
            <pc:sldMk cId="113477310" sldId="548"/>
            <ac:spMk id="12" creationId="{D5802570-B4D9-775F-10CB-D0E2BA1873E9}"/>
          </ac:spMkLst>
        </pc:spChg>
        <pc:spChg chg="add del mod">
          <ac:chgData name="Jonathan Mah" userId="5261b2f2f3e51194" providerId="LiveId" clId="{B15D74A0-E1F4-4E52-BCD6-7DE505AE0250}" dt="2023-09-25T17:23:30.800" v="17799" actId="478"/>
          <ac:spMkLst>
            <pc:docMk/>
            <pc:sldMk cId="113477310" sldId="548"/>
            <ac:spMk id="13" creationId="{351B9B7E-D2F8-BD92-7587-3A9FABF93E87}"/>
          </ac:spMkLst>
        </pc:spChg>
        <pc:spChg chg="add del mod">
          <ac:chgData name="Jonathan Mah" userId="5261b2f2f3e51194" providerId="LiveId" clId="{B15D74A0-E1F4-4E52-BCD6-7DE505AE0250}" dt="2023-09-25T17:23:30.800" v="17799" actId="478"/>
          <ac:spMkLst>
            <pc:docMk/>
            <pc:sldMk cId="113477310" sldId="548"/>
            <ac:spMk id="14" creationId="{343F3D63-25DE-FB74-3BCD-E04FF203109F}"/>
          </ac:spMkLst>
        </pc:spChg>
        <pc:spChg chg="add del mod">
          <ac:chgData name="Jonathan Mah" userId="5261b2f2f3e51194" providerId="LiveId" clId="{B15D74A0-E1F4-4E52-BCD6-7DE505AE0250}" dt="2023-09-25T17:23:30.800" v="17799" actId="478"/>
          <ac:spMkLst>
            <pc:docMk/>
            <pc:sldMk cId="113477310" sldId="548"/>
            <ac:spMk id="15" creationId="{FFA7DD5C-0F1F-F311-69EF-5AAFB456A447}"/>
          </ac:spMkLst>
        </pc:spChg>
        <pc:spChg chg="add del mod">
          <ac:chgData name="Jonathan Mah" userId="5261b2f2f3e51194" providerId="LiveId" clId="{B15D74A0-E1F4-4E52-BCD6-7DE505AE0250}" dt="2023-09-25T17:23:30.800" v="17799" actId="478"/>
          <ac:spMkLst>
            <pc:docMk/>
            <pc:sldMk cId="113477310" sldId="548"/>
            <ac:spMk id="16" creationId="{40794D8C-D558-C531-9B7E-AC173966FFB3}"/>
          </ac:spMkLst>
        </pc:spChg>
        <pc:spChg chg="add del mod">
          <ac:chgData name="Jonathan Mah" userId="5261b2f2f3e51194" providerId="LiveId" clId="{B15D74A0-E1F4-4E52-BCD6-7DE505AE0250}" dt="2023-09-25T17:23:30.800" v="17799" actId="478"/>
          <ac:spMkLst>
            <pc:docMk/>
            <pc:sldMk cId="113477310" sldId="548"/>
            <ac:spMk id="17" creationId="{E251E4B4-A378-187B-D351-E65BDF7AC30F}"/>
          </ac:spMkLst>
        </pc:spChg>
        <pc:spChg chg="add del mod">
          <ac:chgData name="Jonathan Mah" userId="5261b2f2f3e51194" providerId="LiveId" clId="{B15D74A0-E1F4-4E52-BCD6-7DE505AE0250}" dt="2023-09-25T17:23:30.800" v="17799" actId="478"/>
          <ac:spMkLst>
            <pc:docMk/>
            <pc:sldMk cId="113477310" sldId="548"/>
            <ac:spMk id="18" creationId="{B149DBCA-BA15-7A2F-A65A-B2780BD6EF30}"/>
          </ac:spMkLst>
        </pc:spChg>
        <pc:spChg chg="add del mod">
          <ac:chgData name="Jonathan Mah" userId="5261b2f2f3e51194" providerId="LiveId" clId="{B15D74A0-E1F4-4E52-BCD6-7DE505AE0250}" dt="2023-09-25T17:23:30.800" v="17799" actId="478"/>
          <ac:spMkLst>
            <pc:docMk/>
            <pc:sldMk cId="113477310" sldId="548"/>
            <ac:spMk id="19" creationId="{B2403E2A-58AB-DBBD-2F9C-70DFD6E1963A}"/>
          </ac:spMkLst>
        </pc:spChg>
        <pc:spChg chg="add del mod">
          <ac:chgData name="Jonathan Mah" userId="5261b2f2f3e51194" providerId="LiveId" clId="{B15D74A0-E1F4-4E52-BCD6-7DE505AE0250}" dt="2023-09-25T17:23:30.800" v="17799" actId="478"/>
          <ac:spMkLst>
            <pc:docMk/>
            <pc:sldMk cId="113477310" sldId="548"/>
            <ac:spMk id="20" creationId="{8FB25ACC-EBFC-1EC5-6C14-7AC2D17399D4}"/>
          </ac:spMkLst>
        </pc:spChg>
        <pc:spChg chg="add del mod">
          <ac:chgData name="Jonathan Mah" userId="5261b2f2f3e51194" providerId="LiveId" clId="{B15D74A0-E1F4-4E52-BCD6-7DE505AE0250}" dt="2023-09-25T17:23:30.800" v="17799" actId="478"/>
          <ac:spMkLst>
            <pc:docMk/>
            <pc:sldMk cId="113477310" sldId="548"/>
            <ac:spMk id="21" creationId="{3AA142CE-9C6A-4302-0FCD-67E9CC8C16BD}"/>
          </ac:spMkLst>
        </pc:spChg>
        <pc:spChg chg="add del mod">
          <ac:chgData name="Jonathan Mah" userId="5261b2f2f3e51194" providerId="LiveId" clId="{B15D74A0-E1F4-4E52-BCD6-7DE505AE0250}" dt="2023-09-25T17:23:30.800" v="17799" actId="478"/>
          <ac:spMkLst>
            <pc:docMk/>
            <pc:sldMk cId="113477310" sldId="548"/>
            <ac:spMk id="22" creationId="{1381ED93-5C03-D0F3-AB6B-E02FF8A59CCD}"/>
          </ac:spMkLst>
        </pc:spChg>
        <pc:spChg chg="add del mod">
          <ac:chgData name="Jonathan Mah" userId="5261b2f2f3e51194" providerId="LiveId" clId="{B15D74A0-E1F4-4E52-BCD6-7DE505AE0250}" dt="2023-09-25T17:23:30.800" v="17799" actId="478"/>
          <ac:spMkLst>
            <pc:docMk/>
            <pc:sldMk cId="113477310" sldId="548"/>
            <ac:spMk id="23" creationId="{4AE1B0CB-39BD-52E1-9688-591B3AD3B74F}"/>
          </ac:spMkLst>
        </pc:spChg>
        <pc:spChg chg="add del mod">
          <ac:chgData name="Jonathan Mah" userId="5261b2f2f3e51194" providerId="LiveId" clId="{B15D74A0-E1F4-4E52-BCD6-7DE505AE0250}" dt="2023-09-25T17:23:30.800" v="17799" actId="478"/>
          <ac:spMkLst>
            <pc:docMk/>
            <pc:sldMk cId="113477310" sldId="548"/>
            <ac:spMk id="24" creationId="{386FC3D1-E883-5A3B-638B-AA021947221B}"/>
          </ac:spMkLst>
        </pc:spChg>
        <pc:spChg chg="add del mod">
          <ac:chgData name="Jonathan Mah" userId="5261b2f2f3e51194" providerId="LiveId" clId="{B15D74A0-E1F4-4E52-BCD6-7DE505AE0250}" dt="2023-09-25T17:23:30.800" v="17799" actId="478"/>
          <ac:spMkLst>
            <pc:docMk/>
            <pc:sldMk cId="113477310" sldId="548"/>
            <ac:spMk id="25" creationId="{A038CB10-3B8D-9550-69E7-CB848AA8A186}"/>
          </ac:spMkLst>
        </pc:spChg>
        <pc:spChg chg="add del mod">
          <ac:chgData name="Jonathan Mah" userId="5261b2f2f3e51194" providerId="LiveId" clId="{B15D74A0-E1F4-4E52-BCD6-7DE505AE0250}" dt="2023-09-25T17:23:30.800" v="17799" actId="478"/>
          <ac:spMkLst>
            <pc:docMk/>
            <pc:sldMk cId="113477310" sldId="548"/>
            <ac:spMk id="26" creationId="{2C380D87-9B94-F7E9-ED97-BA60CEDC678F}"/>
          </ac:spMkLst>
        </pc:spChg>
        <pc:spChg chg="add del mod">
          <ac:chgData name="Jonathan Mah" userId="5261b2f2f3e51194" providerId="LiveId" clId="{B15D74A0-E1F4-4E52-BCD6-7DE505AE0250}" dt="2023-09-25T17:23:30.800" v="17799" actId="478"/>
          <ac:spMkLst>
            <pc:docMk/>
            <pc:sldMk cId="113477310" sldId="548"/>
            <ac:spMk id="27" creationId="{8BE4239E-34A8-67CF-1D97-78AA8D02643F}"/>
          </ac:spMkLst>
        </pc:spChg>
        <pc:spChg chg="add del mod">
          <ac:chgData name="Jonathan Mah" userId="5261b2f2f3e51194" providerId="LiveId" clId="{B15D74A0-E1F4-4E52-BCD6-7DE505AE0250}" dt="2023-09-25T17:23:30.800" v="17799" actId="478"/>
          <ac:spMkLst>
            <pc:docMk/>
            <pc:sldMk cId="113477310" sldId="548"/>
            <ac:spMk id="28" creationId="{1C898C76-5872-2825-5A25-5875A8BB18E5}"/>
          </ac:spMkLst>
        </pc:spChg>
        <pc:spChg chg="add del mod">
          <ac:chgData name="Jonathan Mah" userId="5261b2f2f3e51194" providerId="LiveId" clId="{B15D74A0-E1F4-4E52-BCD6-7DE505AE0250}" dt="2023-09-25T17:23:30.800" v="17799" actId="478"/>
          <ac:spMkLst>
            <pc:docMk/>
            <pc:sldMk cId="113477310" sldId="548"/>
            <ac:spMk id="29" creationId="{38924BAF-30A8-4BAC-5AD4-3D297DB3F22F}"/>
          </ac:spMkLst>
        </pc:spChg>
        <pc:spChg chg="add del mod">
          <ac:chgData name="Jonathan Mah" userId="5261b2f2f3e51194" providerId="LiveId" clId="{B15D74A0-E1F4-4E52-BCD6-7DE505AE0250}" dt="2023-09-25T17:23:30.800" v="17799" actId="478"/>
          <ac:spMkLst>
            <pc:docMk/>
            <pc:sldMk cId="113477310" sldId="548"/>
            <ac:spMk id="30" creationId="{AF32962C-ECA8-2A8F-D985-7131BDCC9D8C}"/>
          </ac:spMkLst>
        </pc:spChg>
        <pc:spChg chg="add del mod">
          <ac:chgData name="Jonathan Mah" userId="5261b2f2f3e51194" providerId="LiveId" clId="{B15D74A0-E1F4-4E52-BCD6-7DE505AE0250}" dt="2023-09-25T17:23:30.800" v="17799" actId="478"/>
          <ac:spMkLst>
            <pc:docMk/>
            <pc:sldMk cId="113477310" sldId="548"/>
            <ac:spMk id="31" creationId="{55445392-EA96-2F03-24BF-7973B401BF89}"/>
          </ac:spMkLst>
        </pc:spChg>
        <pc:spChg chg="add del mod">
          <ac:chgData name="Jonathan Mah" userId="5261b2f2f3e51194" providerId="LiveId" clId="{B15D74A0-E1F4-4E52-BCD6-7DE505AE0250}" dt="2023-09-25T17:23:30.800" v="17799" actId="478"/>
          <ac:spMkLst>
            <pc:docMk/>
            <pc:sldMk cId="113477310" sldId="548"/>
            <ac:spMk id="32" creationId="{2B2976DE-B535-4B61-423B-164519836EDD}"/>
          </ac:spMkLst>
        </pc:spChg>
        <pc:spChg chg="add del mod">
          <ac:chgData name="Jonathan Mah" userId="5261b2f2f3e51194" providerId="LiveId" clId="{B15D74A0-E1F4-4E52-BCD6-7DE505AE0250}" dt="2023-09-25T17:23:30.800" v="17799" actId="478"/>
          <ac:spMkLst>
            <pc:docMk/>
            <pc:sldMk cId="113477310" sldId="548"/>
            <ac:spMk id="33" creationId="{A9891885-0CE2-2371-E0E0-D850A18CE377}"/>
          </ac:spMkLst>
        </pc:spChg>
        <pc:spChg chg="add del mod">
          <ac:chgData name="Jonathan Mah" userId="5261b2f2f3e51194" providerId="LiveId" clId="{B15D74A0-E1F4-4E52-BCD6-7DE505AE0250}" dt="2023-09-25T17:23:30.800" v="17799" actId="478"/>
          <ac:spMkLst>
            <pc:docMk/>
            <pc:sldMk cId="113477310" sldId="548"/>
            <ac:spMk id="34" creationId="{CE07BF83-0262-367A-5DA0-90553863A7E0}"/>
          </ac:spMkLst>
        </pc:spChg>
        <pc:spChg chg="add del mod">
          <ac:chgData name="Jonathan Mah" userId="5261b2f2f3e51194" providerId="LiveId" clId="{B15D74A0-E1F4-4E52-BCD6-7DE505AE0250}" dt="2023-09-25T17:23:30.800" v="17799" actId="478"/>
          <ac:spMkLst>
            <pc:docMk/>
            <pc:sldMk cId="113477310" sldId="548"/>
            <ac:spMk id="35" creationId="{22464342-B1EB-AE0B-1A19-6AA7AC532B0A}"/>
          </ac:spMkLst>
        </pc:spChg>
        <pc:spChg chg="add del mod">
          <ac:chgData name="Jonathan Mah" userId="5261b2f2f3e51194" providerId="LiveId" clId="{B15D74A0-E1F4-4E52-BCD6-7DE505AE0250}" dt="2023-09-25T17:23:30.800" v="17799" actId="478"/>
          <ac:spMkLst>
            <pc:docMk/>
            <pc:sldMk cId="113477310" sldId="548"/>
            <ac:spMk id="36" creationId="{FC86F722-F064-F375-856A-3BC6D9054666}"/>
          </ac:spMkLst>
        </pc:spChg>
        <pc:spChg chg="add del mod">
          <ac:chgData name="Jonathan Mah" userId="5261b2f2f3e51194" providerId="LiveId" clId="{B15D74A0-E1F4-4E52-BCD6-7DE505AE0250}" dt="2023-09-25T17:23:30.800" v="17799" actId="478"/>
          <ac:spMkLst>
            <pc:docMk/>
            <pc:sldMk cId="113477310" sldId="548"/>
            <ac:spMk id="37" creationId="{0CBAFF3C-0139-CABA-A0E8-E19CED527B17}"/>
          </ac:spMkLst>
        </pc:spChg>
        <pc:spChg chg="add del mod">
          <ac:chgData name="Jonathan Mah" userId="5261b2f2f3e51194" providerId="LiveId" clId="{B15D74A0-E1F4-4E52-BCD6-7DE505AE0250}" dt="2023-09-25T17:23:30.800" v="17799" actId="478"/>
          <ac:spMkLst>
            <pc:docMk/>
            <pc:sldMk cId="113477310" sldId="548"/>
            <ac:spMk id="38" creationId="{90A920E9-6EF8-F15B-CF2F-C0D48D420007}"/>
          </ac:spMkLst>
        </pc:spChg>
        <pc:spChg chg="add del mod">
          <ac:chgData name="Jonathan Mah" userId="5261b2f2f3e51194" providerId="LiveId" clId="{B15D74A0-E1F4-4E52-BCD6-7DE505AE0250}" dt="2023-09-25T17:23:30.800" v="17799" actId="478"/>
          <ac:spMkLst>
            <pc:docMk/>
            <pc:sldMk cId="113477310" sldId="548"/>
            <ac:spMk id="39" creationId="{9134CDF2-986A-D8DE-F7DE-2010D9FA512F}"/>
          </ac:spMkLst>
        </pc:spChg>
        <pc:spChg chg="add del mod">
          <ac:chgData name="Jonathan Mah" userId="5261b2f2f3e51194" providerId="LiveId" clId="{B15D74A0-E1F4-4E52-BCD6-7DE505AE0250}" dt="2023-09-25T17:23:30.800" v="17799" actId="478"/>
          <ac:spMkLst>
            <pc:docMk/>
            <pc:sldMk cId="113477310" sldId="548"/>
            <ac:spMk id="40" creationId="{128F7CD9-B1EC-EA28-8597-4AE9A61D76B9}"/>
          </ac:spMkLst>
        </pc:spChg>
        <pc:spChg chg="add del mod">
          <ac:chgData name="Jonathan Mah" userId="5261b2f2f3e51194" providerId="LiveId" clId="{B15D74A0-E1F4-4E52-BCD6-7DE505AE0250}" dt="2023-09-25T17:23:30.800" v="17799" actId="478"/>
          <ac:spMkLst>
            <pc:docMk/>
            <pc:sldMk cId="113477310" sldId="548"/>
            <ac:spMk id="41" creationId="{344177BF-BF00-87C5-A531-6A88A22CB8A7}"/>
          </ac:spMkLst>
        </pc:spChg>
        <pc:spChg chg="add del mod">
          <ac:chgData name="Jonathan Mah" userId="5261b2f2f3e51194" providerId="LiveId" clId="{B15D74A0-E1F4-4E52-BCD6-7DE505AE0250}" dt="2023-09-25T17:23:30.800" v="17799" actId="478"/>
          <ac:spMkLst>
            <pc:docMk/>
            <pc:sldMk cId="113477310" sldId="548"/>
            <ac:spMk id="42" creationId="{52F9FC0A-52C5-F98D-4BC9-ADE401B59782}"/>
          </ac:spMkLst>
        </pc:spChg>
        <pc:spChg chg="add del mod">
          <ac:chgData name="Jonathan Mah" userId="5261b2f2f3e51194" providerId="LiveId" clId="{B15D74A0-E1F4-4E52-BCD6-7DE505AE0250}" dt="2023-09-25T17:23:30.800" v="17799" actId="478"/>
          <ac:spMkLst>
            <pc:docMk/>
            <pc:sldMk cId="113477310" sldId="548"/>
            <ac:spMk id="43" creationId="{15D881D8-5443-EFC0-0140-495EFE149C4B}"/>
          </ac:spMkLst>
        </pc:spChg>
        <pc:spChg chg="add del mod">
          <ac:chgData name="Jonathan Mah" userId="5261b2f2f3e51194" providerId="LiveId" clId="{B15D74A0-E1F4-4E52-BCD6-7DE505AE0250}" dt="2023-09-25T17:23:30.800" v="17799" actId="478"/>
          <ac:spMkLst>
            <pc:docMk/>
            <pc:sldMk cId="113477310" sldId="548"/>
            <ac:spMk id="44" creationId="{46B9361E-8CBA-ABED-35BB-F1DF505C37F7}"/>
          </ac:spMkLst>
        </pc:spChg>
        <pc:spChg chg="add del mod">
          <ac:chgData name="Jonathan Mah" userId="5261b2f2f3e51194" providerId="LiveId" clId="{B15D74A0-E1F4-4E52-BCD6-7DE505AE0250}" dt="2023-09-25T17:23:30.800" v="17799" actId="478"/>
          <ac:spMkLst>
            <pc:docMk/>
            <pc:sldMk cId="113477310" sldId="548"/>
            <ac:spMk id="45" creationId="{A6DACDE1-81E9-4F07-FC21-2D5B3CBB6E5E}"/>
          </ac:spMkLst>
        </pc:spChg>
        <pc:spChg chg="add del mod">
          <ac:chgData name="Jonathan Mah" userId="5261b2f2f3e51194" providerId="LiveId" clId="{B15D74A0-E1F4-4E52-BCD6-7DE505AE0250}" dt="2023-09-25T17:23:30.800" v="17799" actId="478"/>
          <ac:spMkLst>
            <pc:docMk/>
            <pc:sldMk cId="113477310" sldId="548"/>
            <ac:spMk id="46" creationId="{BB16FAD0-2066-E02D-AEE1-6E11982CD76A}"/>
          </ac:spMkLst>
        </pc:spChg>
        <pc:spChg chg="add del mod">
          <ac:chgData name="Jonathan Mah" userId="5261b2f2f3e51194" providerId="LiveId" clId="{B15D74A0-E1F4-4E52-BCD6-7DE505AE0250}" dt="2023-09-25T17:23:30.800" v="17799" actId="478"/>
          <ac:spMkLst>
            <pc:docMk/>
            <pc:sldMk cId="113477310" sldId="548"/>
            <ac:spMk id="47" creationId="{6F7F717E-FBFC-C5E7-5DD7-A2D9B88A4FC4}"/>
          </ac:spMkLst>
        </pc:spChg>
        <pc:spChg chg="add del mod">
          <ac:chgData name="Jonathan Mah" userId="5261b2f2f3e51194" providerId="LiveId" clId="{B15D74A0-E1F4-4E52-BCD6-7DE505AE0250}" dt="2023-09-25T17:23:30.800" v="17799" actId="478"/>
          <ac:spMkLst>
            <pc:docMk/>
            <pc:sldMk cId="113477310" sldId="548"/>
            <ac:spMk id="48" creationId="{9A706523-3456-AD98-8A99-5C0B275A6726}"/>
          </ac:spMkLst>
        </pc:spChg>
        <pc:spChg chg="add del mod">
          <ac:chgData name="Jonathan Mah" userId="5261b2f2f3e51194" providerId="LiveId" clId="{B15D74A0-E1F4-4E52-BCD6-7DE505AE0250}" dt="2023-09-25T17:23:30.800" v="17799" actId="478"/>
          <ac:spMkLst>
            <pc:docMk/>
            <pc:sldMk cId="113477310" sldId="548"/>
            <ac:spMk id="49" creationId="{09AA052C-9407-8677-7753-7EC91F9376C3}"/>
          </ac:spMkLst>
        </pc:spChg>
        <pc:spChg chg="add del mod">
          <ac:chgData name="Jonathan Mah" userId="5261b2f2f3e51194" providerId="LiveId" clId="{B15D74A0-E1F4-4E52-BCD6-7DE505AE0250}" dt="2023-09-25T17:23:30.800" v="17799" actId="478"/>
          <ac:spMkLst>
            <pc:docMk/>
            <pc:sldMk cId="113477310" sldId="548"/>
            <ac:spMk id="50" creationId="{67FC2A0C-4D25-8274-972C-732132DE490D}"/>
          </ac:spMkLst>
        </pc:spChg>
        <pc:spChg chg="add del mod">
          <ac:chgData name="Jonathan Mah" userId="5261b2f2f3e51194" providerId="LiveId" clId="{B15D74A0-E1F4-4E52-BCD6-7DE505AE0250}" dt="2023-09-25T17:23:30.800" v="17799" actId="478"/>
          <ac:spMkLst>
            <pc:docMk/>
            <pc:sldMk cId="113477310" sldId="548"/>
            <ac:spMk id="51" creationId="{B922238A-CCB1-5380-F523-26DC4DA2BFEB}"/>
          </ac:spMkLst>
        </pc:spChg>
        <pc:spChg chg="add del mod">
          <ac:chgData name="Jonathan Mah" userId="5261b2f2f3e51194" providerId="LiveId" clId="{B15D74A0-E1F4-4E52-BCD6-7DE505AE0250}" dt="2023-09-25T17:23:30.800" v="17799" actId="478"/>
          <ac:spMkLst>
            <pc:docMk/>
            <pc:sldMk cId="113477310" sldId="548"/>
            <ac:spMk id="52" creationId="{70BCC5CB-5FAB-7817-9DB2-FB3B6B397D82}"/>
          </ac:spMkLst>
        </pc:spChg>
        <pc:spChg chg="add del mod">
          <ac:chgData name="Jonathan Mah" userId="5261b2f2f3e51194" providerId="LiveId" clId="{B15D74A0-E1F4-4E52-BCD6-7DE505AE0250}" dt="2023-09-25T17:23:30.800" v="17799" actId="478"/>
          <ac:spMkLst>
            <pc:docMk/>
            <pc:sldMk cId="113477310" sldId="548"/>
            <ac:spMk id="53" creationId="{F45D08D9-A40E-02B8-1AB6-D121A421FF46}"/>
          </ac:spMkLst>
        </pc:spChg>
        <pc:spChg chg="add del mod">
          <ac:chgData name="Jonathan Mah" userId="5261b2f2f3e51194" providerId="LiveId" clId="{B15D74A0-E1F4-4E52-BCD6-7DE505AE0250}" dt="2023-09-25T17:23:30.800" v="17799" actId="478"/>
          <ac:spMkLst>
            <pc:docMk/>
            <pc:sldMk cId="113477310" sldId="548"/>
            <ac:spMk id="54" creationId="{EB5F2F84-CCCF-7158-38D6-882935C68035}"/>
          </ac:spMkLst>
        </pc:spChg>
        <pc:spChg chg="add del mod">
          <ac:chgData name="Jonathan Mah" userId="5261b2f2f3e51194" providerId="LiveId" clId="{B15D74A0-E1F4-4E52-BCD6-7DE505AE0250}" dt="2023-09-25T17:23:30.800" v="17799" actId="478"/>
          <ac:spMkLst>
            <pc:docMk/>
            <pc:sldMk cId="113477310" sldId="548"/>
            <ac:spMk id="55" creationId="{0B2F02BA-E314-9344-199C-6495ACDE8567}"/>
          </ac:spMkLst>
        </pc:spChg>
        <pc:spChg chg="add del mod">
          <ac:chgData name="Jonathan Mah" userId="5261b2f2f3e51194" providerId="LiveId" clId="{B15D74A0-E1F4-4E52-BCD6-7DE505AE0250}" dt="2023-09-25T17:23:30.800" v="17799" actId="478"/>
          <ac:spMkLst>
            <pc:docMk/>
            <pc:sldMk cId="113477310" sldId="548"/>
            <ac:spMk id="56" creationId="{364E9CE7-194B-4F61-D9F2-F3769B5815C2}"/>
          </ac:spMkLst>
        </pc:spChg>
        <pc:spChg chg="add del mod">
          <ac:chgData name="Jonathan Mah" userId="5261b2f2f3e51194" providerId="LiveId" clId="{B15D74A0-E1F4-4E52-BCD6-7DE505AE0250}" dt="2023-09-25T17:23:30.800" v="17799" actId="478"/>
          <ac:spMkLst>
            <pc:docMk/>
            <pc:sldMk cId="113477310" sldId="548"/>
            <ac:spMk id="57" creationId="{E10CBA22-016F-FA89-308B-926D6F3506D1}"/>
          </ac:spMkLst>
        </pc:spChg>
        <pc:spChg chg="add del mod">
          <ac:chgData name="Jonathan Mah" userId="5261b2f2f3e51194" providerId="LiveId" clId="{B15D74A0-E1F4-4E52-BCD6-7DE505AE0250}" dt="2023-09-25T17:23:30.800" v="17799" actId="478"/>
          <ac:spMkLst>
            <pc:docMk/>
            <pc:sldMk cId="113477310" sldId="548"/>
            <ac:spMk id="58" creationId="{15097B33-5253-30D3-89A4-1B7BD9CAAE8C}"/>
          </ac:spMkLst>
        </pc:spChg>
        <pc:spChg chg="add del mod">
          <ac:chgData name="Jonathan Mah" userId="5261b2f2f3e51194" providerId="LiveId" clId="{B15D74A0-E1F4-4E52-BCD6-7DE505AE0250}" dt="2023-09-25T17:23:30.800" v="17799" actId="478"/>
          <ac:spMkLst>
            <pc:docMk/>
            <pc:sldMk cId="113477310" sldId="548"/>
            <ac:spMk id="59" creationId="{3299108A-A021-4FE1-D06D-EC1A9A874D43}"/>
          </ac:spMkLst>
        </pc:spChg>
        <pc:spChg chg="add del mod">
          <ac:chgData name="Jonathan Mah" userId="5261b2f2f3e51194" providerId="LiveId" clId="{B15D74A0-E1F4-4E52-BCD6-7DE505AE0250}" dt="2023-09-25T17:23:30.800" v="17799" actId="478"/>
          <ac:spMkLst>
            <pc:docMk/>
            <pc:sldMk cId="113477310" sldId="548"/>
            <ac:spMk id="60" creationId="{1BE698A6-29CD-4B8C-950B-64CF763B31F0}"/>
          </ac:spMkLst>
        </pc:spChg>
        <pc:spChg chg="add del mod">
          <ac:chgData name="Jonathan Mah" userId="5261b2f2f3e51194" providerId="LiveId" clId="{B15D74A0-E1F4-4E52-BCD6-7DE505AE0250}" dt="2023-09-25T17:23:30.800" v="17799" actId="478"/>
          <ac:spMkLst>
            <pc:docMk/>
            <pc:sldMk cId="113477310" sldId="548"/>
            <ac:spMk id="61" creationId="{8C3F68D1-8AD2-5FC5-0D81-C6F77F4AFB04}"/>
          </ac:spMkLst>
        </pc:spChg>
        <pc:spChg chg="add del mod">
          <ac:chgData name="Jonathan Mah" userId="5261b2f2f3e51194" providerId="LiveId" clId="{B15D74A0-E1F4-4E52-BCD6-7DE505AE0250}" dt="2023-09-25T17:23:30.800" v="17799" actId="478"/>
          <ac:spMkLst>
            <pc:docMk/>
            <pc:sldMk cId="113477310" sldId="548"/>
            <ac:spMk id="62" creationId="{620D4B43-38CD-2DFC-6BC4-CE1D72E38AA0}"/>
          </ac:spMkLst>
        </pc:spChg>
        <pc:spChg chg="add del mod">
          <ac:chgData name="Jonathan Mah" userId="5261b2f2f3e51194" providerId="LiveId" clId="{B15D74A0-E1F4-4E52-BCD6-7DE505AE0250}" dt="2023-09-25T17:23:30.800" v="17799" actId="478"/>
          <ac:spMkLst>
            <pc:docMk/>
            <pc:sldMk cId="113477310" sldId="548"/>
            <ac:spMk id="63" creationId="{1C75CF1A-356B-3969-CD02-65D22C25A7AF}"/>
          </ac:spMkLst>
        </pc:spChg>
        <pc:spChg chg="add del mod">
          <ac:chgData name="Jonathan Mah" userId="5261b2f2f3e51194" providerId="LiveId" clId="{B15D74A0-E1F4-4E52-BCD6-7DE505AE0250}" dt="2023-09-25T17:23:30.800" v="17799" actId="478"/>
          <ac:spMkLst>
            <pc:docMk/>
            <pc:sldMk cId="113477310" sldId="548"/>
            <ac:spMk id="64" creationId="{C32E8520-1CC4-1537-D7FA-D95BBF42BE8D}"/>
          </ac:spMkLst>
        </pc:spChg>
        <pc:spChg chg="add del mod">
          <ac:chgData name="Jonathan Mah" userId="5261b2f2f3e51194" providerId="LiveId" clId="{B15D74A0-E1F4-4E52-BCD6-7DE505AE0250}" dt="2023-09-25T17:23:30.800" v="17799" actId="478"/>
          <ac:spMkLst>
            <pc:docMk/>
            <pc:sldMk cId="113477310" sldId="548"/>
            <ac:spMk id="65" creationId="{3F387659-4011-2D88-5B2B-71C62FEF256D}"/>
          </ac:spMkLst>
        </pc:spChg>
        <pc:spChg chg="del mod">
          <ac:chgData name="Jonathan Mah" userId="5261b2f2f3e51194" providerId="LiveId" clId="{B15D74A0-E1F4-4E52-BCD6-7DE505AE0250}" dt="2023-09-22T18:07:35.675" v="15560" actId="478"/>
          <ac:spMkLst>
            <pc:docMk/>
            <pc:sldMk cId="113477310" sldId="548"/>
            <ac:spMk id="68" creationId="{B7E738CE-E04D-B15C-BFDD-84628C5BC5C7}"/>
          </ac:spMkLst>
        </pc:spChg>
        <pc:spChg chg="add del mod">
          <ac:chgData name="Jonathan Mah" userId="5261b2f2f3e51194" providerId="LiveId" clId="{B15D74A0-E1F4-4E52-BCD6-7DE505AE0250}" dt="2023-09-25T17:23:30.800" v="17799" actId="478"/>
          <ac:spMkLst>
            <pc:docMk/>
            <pc:sldMk cId="113477310" sldId="548"/>
            <ac:spMk id="68" creationId="{CB4665A4-1C71-69EF-B1F2-73D7FD745F8F}"/>
          </ac:spMkLst>
        </pc:spChg>
        <pc:spChg chg="mod">
          <ac:chgData name="Jonathan Mah" userId="5261b2f2f3e51194" providerId="LiveId" clId="{B15D74A0-E1F4-4E52-BCD6-7DE505AE0250}" dt="2023-09-20T19:41:33.509" v="6324" actId="20577"/>
          <ac:spMkLst>
            <pc:docMk/>
            <pc:sldMk cId="113477310" sldId="548"/>
            <ac:spMk id="70" creationId="{04EBF9EA-E580-D8E6-D900-9AE6DFE3E0E6}"/>
          </ac:spMkLst>
        </pc:spChg>
        <pc:spChg chg="add del mod">
          <ac:chgData name="Jonathan Mah" userId="5261b2f2f3e51194" providerId="LiveId" clId="{B15D74A0-E1F4-4E52-BCD6-7DE505AE0250}" dt="2023-09-25T17:23:30.800" v="17799" actId="478"/>
          <ac:spMkLst>
            <pc:docMk/>
            <pc:sldMk cId="113477310" sldId="548"/>
            <ac:spMk id="71" creationId="{10E95C4B-A59D-0F42-9F70-71D2078DB081}"/>
          </ac:spMkLst>
        </pc:spChg>
        <pc:spChg chg="add del mod">
          <ac:chgData name="Jonathan Mah" userId="5261b2f2f3e51194" providerId="LiveId" clId="{B15D74A0-E1F4-4E52-BCD6-7DE505AE0250}" dt="2023-09-25T17:23:30.800" v="17799" actId="478"/>
          <ac:spMkLst>
            <pc:docMk/>
            <pc:sldMk cId="113477310" sldId="548"/>
            <ac:spMk id="72" creationId="{A66692B4-32E8-830D-9FD8-6B414075E9E8}"/>
          </ac:spMkLst>
        </pc:spChg>
        <pc:spChg chg="add del mod">
          <ac:chgData name="Jonathan Mah" userId="5261b2f2f3e51194" providerId="LiveId" clId="{B15D74A0-E1F4-4E52-BCD6-7DE505AE0250}" dt="2023-09-25T17:23:30.800" v="17799" actId="478"/>
          <ac:spMkLst>
            <pc:docMk/>
            <pc:sldMk cId="113477310" sldId="548"/>
            <ac:spMk id="73" creationId="{126A17BB-5BDB-0024-DE8D-4ABC58AA4FA5}"/>
          </ac:spMkLst>
        </pc:spChg>
        <pc:spChg chg="add del mod">
          <ac:chgData name="Jonathan Mah" userId="5261b2f2f3e51194" providerId="LiveId" clId="{B15D74A0-E1F4-4E52-BCD6-7DE505AE0250}" dt="2023-09-25T20:20:21.340" v="18214" actId="478"/>
          <ac:spMkLst>
            <pc:docMk/>
            <pc:sldMk cId="113477310" sldId="548"/>
            <ac:spMk id="74" creationId="{A7FD725F-2C3F-2000-2C53-AFB64F6248DE}"/>
          </ac:spMkLst>
        </pc:spChg>
        <pc:spChg chg="add del mod">
          <ac:chgData name="Jonathan Mah" userId="5261b2f2f3e51194" providerId="LiveId" clId="{B15D74A0-E1F4-4E52-BCD6-7DE505AE0250}" dt="2023-09-25T20:20:21.340" v="18214" actId="478"/>
          <ac:spMkLst>
            <pc:docMk/>
            <pc:sldMk cId="113477310" sldId="548"/>
            <ac:spMk id="75" creationId="{95CE3E2E-9FDC-3C38-5C1A-27D0B2D88FD9}"/>
          </ac:spMkLst>
        </pc:spChg>
        <pc:spChg chg="add del mod">
          <ac:chgData name="Jonathan Mah" userId="5261b2f2f3e51194" providerId="LiveId" clId="{B15D74A0-E1F4-4E52-BCD6-7DE505AE0250}" dt="2023-09-25T20:20:35.093" v="18218"/>
          <ac:spMkLst>
            <pc:docMk/>
            <pc:sldMk cId="113477310" sldId="548"/>
            <ac:spMk id="80" creationId="{FF5DC9FF-A9B9-F41A-87F6-44F5E772491F}"/>
          </ac:spMkLst>
        </pc:spChg>
        <pc:spChg chg="add del mod">
          <ac:chgData name="Jonathan Mah" userId="5261b2f2f3e51194" providerId="LiveId" clId="{B15D74A0-E1F4-4E52-BCD6-7DE505AE0250}" dt="2023-09-25T20:20:35.093" v="18218"/>
          <ac:spMkLst>
            <pc:docMk/>
            <pc:sldMk cId="113477310" sldId="548"/>
            <ac:spMk id="81" creationId="{69960121-8ED3-2502-B436-1C8F95FE133F}"/>
          </ac:spMkLst>
        </pc:spChg>
        <pc:spChg chg="add del mod">
          <ac:chgData name="Jonathan Mah" userId="5261b2f2f3e51194" providerId="LiveId" clId="{B15D74A0-E1F4-4E52-BCD6-7DE505AE0250}" dt="2023-09-25T20:20:35.093" v="18218"/>
          <ac:spMkLst>
            <pc:docMk/>
            <pc:sldMk cId="113477310" sldId="548"/>
            <ac:spMk id="82" creationId="{E55075EA-EFA9-5430-4B31-5CD47CC26174}"/>
          </ac:spMkLst>
        </pc:spChg>
        <pc:spChg chg="add del mod">
          <ac:chgData name="Jonathan Mah" userId="5261b2f2f3e51194" providerId="LiveId" clId="{B15D74A0-E1F4-4E52-BCD6-7DE505AE0250}" dt="2023-09-25T20:20:34.837" v="18217"/>
          <ac:spMkLst>
            <pc:docMk/>
            <pc:sldMk cId="113477310" sldId="548"/>
            <ac:spMk id="83" creationId="{22A454BF-A926-363B-C589-EDC8323E7EBD}"/>
          </ac:spMkLst>
        </pc:spChg>
        <pc:spChg chg="add del mod">
          <ac:chgData name="Jonathan Mah" userId="5261b2f2f3e51194" providerId="LiveId" clId="{B15D74A0-E1F4-4E52-BCD6-7DE505AE0250}" dt="2023-09-25T20:22:28.122" v="18275" actId="478"/>
          <ac:spMkLst>
            <pc:docMk/>
            <pc:sldMk cId="113477310" sldId="548"/>
            <ac:spMk id="85" creationId="{0AC04D3E-D639-E5C7-9341-3DE4AACC83B7}"/>
          </ac:spMkLst>
        </pc:spChg>
        <pc:spChg chg="add del mod">
          <ac:chgData name="Jonathan Mah" userId="5261b2f2f3e51194" providerId="LiveId" clId="{B15D74A0-E1F4-4E52-BCD6-7DE505AE0250}" dt="2023-09-25T20:22:28.122" v="18275" actId="478"/>
          <ac:spMkLst>
            <pc:docMk/>
            <pc:sldMk cId="113477310" sldId="548"/>
            <ac:spMk id="86" creationId="{DE3DFD67-9F46-D6C7-C827-63704ED6F831}"/>
          </ac:spMkLst>
        </pc:spChg>
        <pc:spChg chg="add del mod">
          <ac:chgData name="Jonathan Mah" userId="5261b2f2f3e51194" providerId="LiveId" clId="{B15D74A0-E1F4-4E52-BCD6-7DE505AE0250}" dt="2023-09-25T20:22:28.122" v="18275" actId="478"/>
          <ac:spMkLst>
            <pc:docMk/>
            <pc:sldMk cId="113477310" sldId="548"/>
            <ac:spMk id="87" creationId="{AA5D0CDF-7176-1FA2-DBE7-CEE09519E07D}"/>
          </ac:spMkLst>
        </pc:spChg>
        <pc:spChg chg="add del mod">
          <ac:chgData name="Jonathan Mah" userId="5261b2f2f3e51194" providerId="LiveId" clId="{B15D74A0-E1F4-4E52-BCD6-7DE505AE0250}" dt="2023-09-25T20:22:28.122" v="18275" actId="478"/>
          <ac:spMkLst>
            <pc:docMk/>
            <pc:sldMk cId="113477310" sldId="548"/>
            <ac:spMk id="88" creationId="{642B860C-E9EE-E475-50F0-1A4328E86BE2}"/>
          </ac:spMkLst>
        </pc:spChg>
        <pc:spChg chg="add del mod">
          <ac:chgData name="Jonathan Mah" userId="5261b2f2f3e51194" providerId="LiveId" clId="{B15D74A0-E1F4-4E52-BCD6-7DE505AE0250}" dt="2023-09-25T20:22:28.122" v="18275" actId="478"/>
          <ac:spMkLst>
            <pc:docMk/>
            <pc:sldMk cId="113477310" sldId="548"/>
            <ac:spMk id="89" creationId="{9BF3A09B-5CC9-1C94-E60D-5E40E4C68670}"/>
          </ac:spMkLst>
        </pc:spChg>
        <pc:spChg chg="add mod">
          <ac:chgData name="Jonathan Mah" userId="5261b2f2f3e51194" providerId="LiveId" clId="{B15D74A0-E1F4-4E52-BCD6-7DE505AE0250}" dt="2023-09-25T20:22:29.067" v="18276"/>
          <ac:spMkLst>
            <pc:docMk/>
            <pc:sldMk cId="113477310" sldId="548"/>
            <ac:spMk id="91" creationId="{1D41284C-3BC3-AFA5-663E-BFF309689411}"/>
          </ac:spMkLst>
        </pc:spChg>
        <pc:spChg chg="add del mod">
          <ac:chgData name="Jonathan Mah" userId="5261b2f2f3e51194" providerId="LiveId" clId="{B15D74A0-E1F4-4E52-BCD6-7DE505AE0250}" dt="2023-09-25T20:22:41.646" v="18277" actId="478"/>
          <ac:spMkLst>
            <pc:docMk/>
            <pc:sldMk cId="113477310" sldId="548"/>
            <ac:spMk id="92" creationId="{94861760-E4DE-A9F4-9771-251D0D89BE8D}"/>
          </ac:spMkLst>
        </pc:spChg>
        <pc:spChg chg="add mod">
          <ac:chgData name="Jonathan Mah" userId="5261b2f2f3e51194" providerId="LiveId" clId="{B15D74A0-E1F4-4E52-BCD6-7DE505AE0250}" dt="2023-09-25T20:22:29.067" v="18276"/>
          <ac:spMkLst>
            <pc:docMk/>
            <pc:sldMk cId="113477310" sldId="548"/>
            <ac:spMk id="93" creationId="{F7D57D94-C67E-C69B-EB80-C5B4E3B48BA8}"/>
          </ac:spMkLst>
        </pc:spChg>
        <pc:spChg chg="add mod">
          <ac:chgData name="Jonathan Mah" userId="5261b2f2f3e51194" providerId="LiveId" clId="{B15D74A0-E1F4-4E52-BCD6-7DE505AE0250}" dt="2023-09-25T20:22:29.067" v="18276"/>
          <ac:spMkLst>
            <pc:docMk/>
            <pc:sldMk cId="113477310" sldId="548"/>
            <ac:spMk id="94" creationId="{CB0671FB-F38F-B040-7058-DFD1F1A3626A}"/>
          </ac:spMkLst>
        </pc:spChg>
        <pc:spChg chg="add mod">
          <ac:chgData name="Jonathan Mah" userId="5261b2f2f3e51194" providerId="LiveId" clId="{B15D74A0-E1F4-4E52-BCD6-7DE505AE0250}" dt="2023-09-25T20:22:29.067" v="18276"/>
          <ac:spMkLst>
            <pc:docMk/>
            <pc:sldMk cId="113477310" sldId="548"/>
            <ac:spMk id="95" creationId="{E0DC7E80-0C2C-5D1B-F138-A9BEDE1C6DFD}"/>
          </ac:spMkLst>
        </pc:spChg>
        <pc:picChg chg="del mod modCrop">
          <ac:chgData name="Jonathan Mah" userId="5261b2f2f3e51194" providerId="LiveId" clId="{B15D74A0-E1F4-4E52-BCD6-7DE505AE0250}" dt="2023-09-25T20:20:21.340" v="18214" actId="478"/>
          <ac:picMkLst>
            <pc:docMk/>
            <pc:sldMk cId="113477310" sldId="548"/>
            <ac:picMk id="2" creationId="{CA6E7640-DB72-D5FB-5C98-1B12DDF828E3}"/>
          </ac:picMkLst>
        </pc:picChg>
        <pc:picChg chg="add del mod">
          <ac:chgData name="Jonathan Mah" userId="5261b2f2f3e51194" providerId="LiveId" clId="{B15D74A0-E1F4-4E52-BCD6-7DE505AE0250}" dt="2023-09-25T17:18:38.862" v="17773" actId="478"/>
          <ac:picMkLst>
            <pc:docMk/>
            <pc:sldMk cId="113477310" sldId="548"/>
            <ac:picMk id="4" creationId="{F6CDF26E-91E4-D6BF-96C1-6E578C0F686C}"/>
          </ac:picMkLst>
        </pc:picChg>
        <pc:picChg chg="add del mod">
          <ac:chgData name="Jonathan Mah" userId="5261b2f2f3e51194" providerId="LiveId" clId="{B15D74A0-E1F4-4E52-BCD6-7DE505AE0250}" dt="2023-09-25T17:18:39.173" v="17774" actId="478"/>
          <ac:picMkLst>
            <pc:docMk/>
            <pc:sldMk cId="113477310" sldId="548"/>
            <ac:picMk id="5" creationId="{1F240EEC-6EE5-52AE-626D-C8029863C9CF}"/>
          </ac:picMkLst>
        </pc:picChg>
        <pc:picChg chg="add del mod">
          <ac:chgData name="Jonathan Mah" userId="5261b2f2f3e51194" providerId="LiveId" clId="{B15D74A0-E1F4-4E52-BCD6-7DE505AE0250}" dt="2023-09-22T18:53:44.203" v="16255"/>
          <ac:picMkLst>
            <pc:docMk/>
            <pc:sldMk cId="113477310" sldId="548"/>
            <ac:picMk id="8" creationId="{BD66951D-2729-05AB-D24D-DC37A2500DD4}"/>
          </ac:picMkLst>
        </pc:picChg>
        <pc:picChg chg="del mod">
          <ac:chgData name="Jonathan Mah" userId="5261b2f2f3e51194" providerId="LiveId" clId="{B15D74A0-E1F4-4E52-BCD6-7DE505AE0250}" dt="2023-09-25T20:17:25.109" v="18177" actId="478"/>
          <ac:picMkLst>
            <pc:docMk/>
            <pc:sldMk cId="113477310" sldId="548"/>
            <ac:picMk id="66" creationId="{A7B3E1AB-50FE-5470-3F82-3AE33E95E133}"/>
          </ac:picMkLst>
        </pc:picChg>
        <pc:picChg chg="del">
          <ac:chgData name="Jonathan Mah" userId="5261b2f2f3e51194" providerId="LiveId" clId="{B15D74A0-E1F4-4E52-BCD6-7DE505AE0250}" dt="2023-09-25T17:18:39.502" v="17775" actId="478"/>
          <ac:picMkLst>
            <pc:docMk/>
            <pc:sldMk cId="113477310" sldId="548"/>
            <ac:picMk id="69" creationId="{CA29AF35-ED1B-2D25-1457-BFFECE54BC49}"/>
          </ac:picMkLst>
        </pc:picChg>
        <pc:picChg chg="add mod">
          <ac:chgData name="Jonathan Mah" userId="5261b2f2f3e51194" providerId="LiveId" clId="{B15D74A0-E1F4-4E52-BCD6-7DE505AE0250}" dt="2023-09-25T20:17:25.818" v="18178"/>
          <ac:picMkLst>
            <pc:docMk/>
            <pc:sldMk cId="113477310" sldId="548"/>
            <ac:picMk id="76" creationId="{53522A01-D337-E055-4889-E0D03B3F5D6E}"/>
          </ac:picMkLst>
        </pc:picChg>
        <pc:picChg chg="add mod">
          <ac:chgData name="Jonathan Mah" userId="5261b2f2f3e51194" providerId="LiveId" clId="{B15D74A0-E1F4-4E52-BCD6-7DE505AE0250}" dt="2023-09-25T20:17:25.818" v="18178"/>
          <ac:picMkLst>
            <pc:docMk/>
            <pc:sldMk cId="113477310" sldId="548"/>
            <ac:picMk id="77" creationId="{B146210C-CAA4-C0F6-CEDE-644689A372C9}"/>
          </ac:picMkLst>
        </pc:picChg>
        <pc:picChg chg="add mod">
          <ac:chgData name="Jonathan Mah" userId="5261b2f2f3e51194" providerId="LiveId" clId="{B15D74A0-E1F4-4E52-BCD6-7DE505AE0250}" dt="2023-09-25T20:17:25.818" v="18178"/>
          <ac:picMkLst>
            <pc:docMk/>
            <pc:sldMk cId="113477310" sldId="548"/>
            <ac:picMk id="78" creationId="{FCC44646-B57D-80C2-B5C6-3AC516B1C2CE}"/>
          </ac:picMkLst>
        </pc:picChg>
        <pc:picChg chg="add del mod">
          <ac:chgData name="Jonathan Mah" userId="5261b2f2f3e51194" providerId="LiveId" clId="{B15D74A0-E1F4-4E52-BCD6-7DE505AE0250}" dt="2023-09-25T20:20:35.093" v="18218"/>
          <ac:picMkLst>
            <pc:docMk/>
            <pc:sldMk cId="113477310" sldId="548"/>
            <ac:picMk id="79" creationId="{F0189EDA-61EA-F5A0-8FFB-EFA2CBB5F2A1}"/>
          </ac:picMkLst>
        </pc:picChg>
        <pc:picChg chg="add del mod">
          <ac:chgData name="Jonathan Mah" userId="5261b2f2f3e51194" providerId="LiveId" clId="{B15D74A0-E1F4-4E52-BCD6-7DE505AE0250}" dt="2023-09-25T20:22:28.122" v="18275" actId="478"/>
          <ac:picMkLst>
            <pc:docMk/>
            <pc:sldMk cId="113477310" sldId="548"/>
            <ac:picMk id="84" creationId="{17492489-2608-3E1D-6A02-9B3E96742A0E}"/>
          </ac:picMkLst>
        </pc:picChg>
        <pc:picChg chg="add mod">
          <ac:chgData name="Jonathan Mah" userId="5261b2f2f3e51194" providerId="LiveId" clId="{B15D74A0-E1F4-4E52-BCD6-7DE505AE0250}" dt="2023-09-25T20:22:29.067" v="18276"/>
          <ac:picMkLst>
            <pc:docMk/>
            <pc:sldMk cId="113477310" sldId="548"/>
            <ac:picMk id="90" creationId="{4EE26C39-D745-A4D6-A428-C35D702ACB4C}"/>
          </ac:picMkLst>
        </pc:picChg>
        <pc:picChg chg="add mod">
          <ac:chgData name="Jonathan Mah" userId="5261b2f2f3e51194" providerId="LiveId" clId="{B15D74A0-E1F4-4E52-BCD6-7DE505AE0250}" dt="2023-09-25T20:22:29.067" v="18276"/>
          <ac:picMkLst>
            <pc:docMk/>
            <pc:sldMk cId="113477310" sldId="548"/>
            <ac:picMk id="96" creationId="{0FFBC45A-BCB0-5C1E-5C4A-D79709A9F000}"/>
          </ac:picMkLst>
        </pc:picChg>
        <pc:picChg chg="add mod">
          <ac:chgData name="Jonathan Mah" userId="5261b2f2f3e51194" providerId="LiveId" clId="{B15D74A0-E1F4-4E52-BCD6-7DE505AE0250}" dt="2023-09-25T20:22:29.067" v="18276"/>
          <ac:picMkLst>
            <pc:docMk/>
            <pc:sldMk cId="113477310" sldId="548"/>
            <ac:picMk id="97" creationId="{89B05023-8F51-F88B-184B-AE16A59A0C16}"/>
          </ac:picMkLst>
        </pc:picChg>
      </pc:sldChg>
      <pc:sldChg chg="addSp delSp modSp mod ord modNotesTx">
        <pc:chgData name="Jonathan Mah" userId="5261b2f2f3e51194" providerId="LiveId" clId="{B15D74A0-E1F4-4E52-BCD6-7DE505AE0250}" dt="2023-09-25T21:05:21.985" v="18757" actId="6549"/>
        <pc:sldMkLst>
          <pc:docMk/>
          <pc:sldMk cId="386015157" sldId="551"/>
        </pc:sldMkLst>
        <pc:spChg chg="mod">
          <ac:chgData name="Jonathan Mah" userId="5261b2f2f3e51194" providerId="LiveId" clId="{B15D74A0-E1F4-4E52-BCD6-7DE505AE0250}" dt="2023-09-21T18:09:01.628" v="9449" actId="20577"/>
          <ac:spMkLst>
            <pc:docMk/>
            <pc:sldMk cId="386015157" sldId="551"/>
            <ac:spMk id="2" creationId="{13615F9C-56BE-7C67-45B8-1250D099AAD3}"/>
          </ac:spMkLst>
        </pc:spChg>
        <pc:spChg chg="add del mod">
          <ac:chgData name="Jonathan Mah" userId="5261b2f2f3e51194" providerId="LiveId" clId="{B15D74A0-E1F4-4E52-BCD6-7DE505AE0250}" dt="2023-09-21T19:38:52.525" v="10606" actId="478"/>
          <ac:spMkLst>
            <pc:docMk/>
            <pc:sldMk cId="386015157" sldId="551"/>
            <ac:spMk id="4" creationId="{CEA31082-5C54-3B43-418F-3901CD6836EE}"/>
          </ac:spMkLst>
        </pc:spChg>
        <pc:spChg chg="add del mod">
          <ac:chgData name="Jonathan Mah" userId="5261b2f2f3e51194" providerId="LiveId" clId="{B15D74A0-E1F4-4E52-BCD6-7DE505AE0250}" dt="2023-09-21T19:38:53.497" v="10607" actId="478"/>
          <ac:spMkLst>
            <pc:docMk/>
            <pc:sldMk cId="386015157" sldId="551"/>
            <ac:spMk id="5" creationId="{D0417504-2329-AB99-0F7F-18BB9D911D9A}"/>
          </ac:spMkLst>
        </pc:spChg>
        <pc:spChg chg="add mod">
          <ac:chgData name="Jonathan Mah" userId="5261b2f2f3e51194" providerId="LiveId" clId="{B15D74A0-E1F4-4E52-BCD6-7DE505AE0250}" dt="2023-09-21T19:39:32.629" v="10670" actId="20577"/>
          <ac:spMkLst>
            <pc:docMk/>
            <pc:sldMk cId="386015157" sldId="551"/>
            <ac:spMk id="6" creationId="{56AA2151-2380-B3C5-E06E-F9DABE02664D}"/>
          </ac:spMkLst>
        </pc:spChg>
        <pc:spChg chg="add mod">
          <ac:chgData name="Jonathan Mah" userId="5261b2f2f3e51194" providerId="LiveId" clId="{B15D74A0-E1F4-4E52-BCD6-7DE505AE0250}" dt="2023-09-21T19:39:37.985" v="10673" actId="20577"/>
          <ac:spMkLst>
            <pc:docMk/>
            <pc:sldMk cId="386015157" sldId="551"/>
            <ac:spMk id="7" creationId="{075F259C-69BE-05D2-0091-CE410D384D60}"/>
          </ac:spMkLst>
        </pc:spChg>
        <pc:picChg chg="add del mod modCrop">
          <ac:chgData name="Jonathan Mah" userId="5261b2f2f3e51194" providerId="LiveId" clId="{B15D74A0-E1F4-4E52-BCD6-7DE505AE0250}" dt="2023-09-21T19:38:51.625" v="10605" actId="478"/>
          <ac:picMkLst>
            <pc:docMk/>
            <pc:sldMk cId="386015157" sldId="551"/>
            <ac:picMk id="3" creationId="{80B1694D-F703-74F2-B92B-7FA61D0E1157}"/>
          </ac:picMkLst>
        </pc:picChg>
        <pc:picChg chg="add del">
          <ac:chgData name="Jonathan Mah" userId="5261b2f2f3e51194" providerId="LiveId" clId="{B15D74A0-E1F4-4E52-BCD6-7DE505AE0250}" dt="2023-09-20T19:37:50.334" v="5884" actId="478"/>
          <ac:picMkLst>
            <pc:docMk/>
            <pc:sldMk cId="386015157" sldId="551"/>
            <ac:picMk id="7" creationId="{C6D39D97-5ADD-B417-E202-2006E4753530}"/>
          </ac:picMkLst>
        </pc:picChg>
        <pc:picChg chg="add del">
          <ac:chgData name="Jonathan Mah" userId="5261b2f2f3e51194" providerId="LiveId" clId="{B15D74A0-E1F4-4E52-BCD6-7DE505AE0250}" dt="2023-09-20T19:37:34.309" v="5879"/>
          <ac:picMkLst>
            <pc:docMk/>
            <pc:sldMk cId="386015157" sldId="551"/>
            <ac:picMk id="1026" creationId="{085EE83A-BDE9-87EF-83B6-FEF0225D706B}"/>
          </ac:picMkLst>
        </pc:picChg>
        <pc:picChg chg="add del mod">
          <ac:chgData name="Jonathan Mah" userId="5261b2f2f3e51194" providerId="LiveId" clId="{B15D74A0-E1F4-4E52-BCD6-7DE505AE0250}" dt="2023-09-21T18:09:03.875" v="9450" actId="478"/>
          <ac:picMkLst>
            <pc:docMk/>
            <pc:sldMk cId="386015157" sldId="551"/>
            <ac:picMk id="1028" creationId="{4AAFFBA8-428F-A8FA-517D-DAFBC259D76A}"/>
          </ac:picMkLst>
        </pc:picChg>
      </pc:sldChg>
      <pc:sldChg chg="del">
        <pc:chgData name="Jonathan Mah" userId="5261b2f2f3e51194" providerId="LiveId" clId="{B15D74A0-E1F4-4E52-BCD6-7DE505AE0250}" dt="2023-09-19T17:39:31.263" v="1280" actId="47"/>
        <pc:sldMkLst>
          <pc:docMk/>
          <pc:sldMk cId="84272544" sldId="552"/>
        </pc:sldMkLst>
      </pc:sldChg>
      <pc:sldChg chg="delSp del mod">
        <pc:chgData name="Jonathan Mah" userId="5261b2f2f3e51194" providerId="LiveId" clId="{B15D74A0-E1F4-4E52-BCD6-7DE505AE0250}" dt="2023-09-19T17:39:37.294" v="1283" actId="47"/>
        <pc:sldMkLst>
          <pc:docMk/>
          <pc:sldMk cId="1663628700" sldId="553"/>
        </pc:sldMkLst>
        <pc:picChg chg="del">
          <ac:chgData name="Jonathan Mah" userId="5261b2f2f3e51194" providerId="LiveId" clId="{B15D74A0-E1F4-4E52-BCD6-7DE505AE0250}" dt="2023-09-19T16:52:54.268" v="791" actId="478"/>
          <ac:picMkLst>
            <pc:docMk/>
            <pc:sldMk cId="1663628700" sldId="553"/>
            <ac:picMk id="4" creationId="{02F6C300-EB30-2387-8527-D2EF33BB78B6}"/>
          </ac:picMkLst>
        </pc:picChg>
      </pc:sldChg>
      <pc:sldChg chg="del">
        <pc:chgData name="Jonathan Mah" userId="5261b2f2f3e51194" providerId="LiveId" clId="{B15D74A0-E1F4-4E52-BCD6-7DE505AE0250}" dt="2023-09-19T17:39:36.672" v="1282" actId="47"/>
        <pc:sldMkLst>
          <pc:docMk/>
          <pc:sldMk cId="2021730076" sldId="560"/>
        </pc:sldMkLst>
      </pc:sldChg>
      <pc:sldChg chg="del">
        <pc:chgData name="Jonathan Mah" userId="5261b2f2f3e51194" providerId="LiveId" clId="{B15D74A0-E1F4-4E52-BCD6-7DE505AE0250}" dt="2023-09-19T17:39:36.141" v="1281" actId="47"/>
        <pc:sldMkLst>
          <pc:docMk/>
          <pc:sldMk cId="3414911091" sldId="561"/>
        </pc:sldMkLst>
      </pc:sldChg>
      <pc:sldChg chg="addSp delSp modSp mod modNotesTx">
        <pc:chgData name="Jonathan Mah" userId="5261b2f2f3e51194" providerId="LiveId" clId="{B15D74A0-E1F4-4E52-BCD6-7DE505AE0250}" dt="2023-09-25T20:15:35.460" v="18154" actId="1036"/>
        <pc:sldMkLst>
          <pc:docMk/>
          <pc:sldMk cId="3596914298" sldId="562"/>
        </pc:sldMkLst>
        <pc:spChg chg="add del mod">
          <ac:chgData name="Jonathan Mah" userId="5261b2f2f3e51194" providerId="LiveId" clId="{B15D74A0-E1F4-4E52-BCD6-7DE505AE0250}" dt="2023-09-22T18:05:51.844" v="15539" actId="478"/>
          <ac:spMkLst>
            <pc:docMk/>
            <pc:sldMk cId="3596914298" sldId="562"/>
            <ac:spMk id="3" creationId="{B068A0D5-E831-5E79-7847-3CDC1E689837}"/>
          </ac:spMkLst>
        </pc:spChg>
        <pc:spChg chg="add mod">
          <ac:chgData name="Jonathan Mah" userId="5261b2f2f3e51194" providerId="LiveId" clId="{B15D74A0-E1F4-4E52-BCD6-7DE505AE0250}" dt="2023-09-20T19:13:57.218" v="4043"/>
          <ac:spMkLst>
            <pc:docMk/>
            <pc:sldMk cId="3596914298" sldId="562"/>
            <ac:spMk id="5" creationId="{229EB7B1-814D-0CE2-EA76-193A11D27E4A}"/>
          </ac:spMkLst>
        </pc:spChg>
        <pc:grpChg chg="add del mod">
          <ac:chgData name="Jonathan Mah" userId="5261b2f2f3e51194" providerId="LiveId" clId="{B15D74A0-E1F4-4E52-BCD6-7DE505AE0250}" dt="2023-09-22T18:07:02.315" v="15553" actId="478"/>
          <ac:grpSpMkLst>
            <pc:docMk/>
            <pc:sldMk cId="3596914298" sldId="562"/>
            <ac:grpSpMk id="6" creationId="{0CD3CCAD-E900-FF8C-1548-447CCA1D4D01}"/>
          </ac:grpSpMkLst>
        </pc:grpChg>
        <pc:picChg chg="add mod modCrop">
          <ac:chgData name="Jonathan Mah" userId="5261b2f2f3e51194" providerId="LiveId" clId="{B15D74A0-E1F4-4E52-BCD6-7DE505AE0250}" dt="2023-09-25T20:15:35.460" v="18154" actId="1036"/>
          <ac:picMkLst>
            <pc:docMk/>
            <pc:sldMk cId="3596914298" sldId="562"/>
            <ac:picMk id="3" creationId="{A2370CB9-2AEF-A4C3-5F75-0F4D84B33F4C}"/>
          </ac:picMkLst>
        </pc:picChg>
        <pc:picChg chg="add del mod">
          <ac:chgData name="Jonathan Mah" userId="5261b2f2f3e51194" providerId="LiveId" clId="{B15D74A0-E1F4-4E52-BCD6-7DE505AE0250}" dt="2023-09-25T17:18:23.630" v="17766" actId="478"/>
          <ac:picMkLst>
            <pc:docMk/>
            <pc:sldMk cId="3596914298" sldId="562"/>
            <ac:picMk id="4" creationId="{6CC5C12E-2EEF-A8E2-40D7-BCC0AE585925}"/>
          </ac:picMkLst>
        </pc:picChg>
        <pc:picChg chg="add mod modCrop">
          <ac:chgData name="Jonathan Mah" userId="5261b2f2f3e51194" providerId="LiveId" clId="{B15D74A0-E1F4-4E52-BCD6-7DE505AE0250}" dt="2023-09-25T20:15:25.653" v="18151" actId="1076"/>
          <ac:picMkLst>
            <pc:docMk/>
            <pc:sldMk cId="3596914298" sldId="562"/>
            <ac:picMk id="6" creationId="{4D22A274-3386-7E3F-6A22-A3CB1B29EFA6}"/>
          </ac:picMkLst>
        </pc:picChg>
        <pc:picChg chg="mod">
          <ac:chgData name="Jonathan Mah" userId="5261b2f2f3e51194" providerId="LiveId" clId="{B15D74A0-E1F4-4E52-BCD6-7DE505AE0250}" dt="2023-09-22T18:05:52.049" v="15540"/>
          <ac:picMkLst>
            <pc:docMk/>
            <pc:sldMk cId="3596914298" sldId="562"/>
            <ac:picMk id="7" creationId="{C1D71B9D-BE9A-C0BD-4516-790CFC9DBC0C}"/>
          </ac:picMkLst>
        </pc:picChg>
        <pc:picChg chg="mod">
          <ac:chgData name="Jonathan Mah" userId="5261b2f2f3e51194" providerId="LiveId" clId="{B15D74A0-E1F4-4E52-BCD6-7DE505AE0250}" dt="2023-09-22T18:05:52.049" v="15540"/>
          <ac:picMkLst>
            <pc:docMk/>
            <pc:sldMk cId="3596914298" sldId="562"/>
            <ac:picMk id="8" creationId="{20EA5BDD-9FA9-EA12-1075-60B0AC743BD7}"/>
          </ac:picMkLst>
        </pc:picChg>
        <pc:picChg chg="mod">
          <ac:chgData name="Jonathan Mah" userId="5261b2f2f3e51194" providerId="LiveId" clId="{B15D74A0-E1F4-4E52-BCD6-7DE505AE0250}" dt="2023-09-22T18:05:52.049" v="15540"/>
          <ac:picMkLst>
            <pc:docMk/>
            <pc:sldMk cId="3596914298" sldId="562"/>
            <ac:picMk id="9" creationId="{5D617014-D60F-6DC6-1B72-E5AC80DE2689}"/>
          </ac:picMkLst>
        </pc:picChg>
        <pc:picChg chg="add del mod">
          <ac:chgData name="Jonathan Mah" userId="5261b2f2f3e51194" providerId="LiveId" clId="{B15D74A0-E1F4-4E52-BCD6-7DE505AE0250}" dt="2023-09-25T17:18:22.878" v="17764" actId="478"/>
          <ac:picMkLst>
            <pc:docMk/>
            <pc:sldMk cId="3596914298" sldId="562"/>
            <ac:picMk id="10" creationId="{C5DE4BB8-5269-A2CE-775D-2E839879D38F}"/>
          </ac:picMkLst>
        </pc:picChg>
        <pc:picChg chg="add del mod">
          <ac:chgData name="Jonathan Mah" userId="5261b2f2f3e51194" providerId="LiveId" clId="{B15D74A0-E1F4-4E52-BCD6-7DE505AE0250}" dt="2023-09-25T17:18:23.237" v="17765" actId="478"/>
          <ac:picMkLst>
            <pc:docMk/>
            <pc:sldMk cId="3596914298" sldId="562"/>
            <ac:picMk id="11" creationId="{DB445098-4994-65DA-E0EF-D23F8A07DCBF}"/>
          </ac:picMkLst>
        </pc:picChg>
        <pc:picChg chg="mod modCrop">
          <ac:chgData name="Jonathan Mah" userId="5261b2f2f3e51194" providerId="LiveId" clId="{B15D74A0-E1F4-4E52-BCD6-7DE505AE0250}" dt="2023-09-25T20:13:57.838" v="18091" actId="732"/>
          <ac:picMkLst>
            <pc:docMk/>
            <pc:sldMk cId="3596914298" sldId="562"/>
            <ac:picMk id="12" creationId="{408581F5-BCDB-0F24-65B8-DF33C0B35D83}"/>
          </ac:picMkLst>
        </pc:picChg>
        <pc:cxnChg chg="add mod">
          <ac:chgData name="Jonathan Mah" userId="5261b2f2f3e51194" providerId="LiveId" clId="{B15D74A0-E1F4-4E52-BCD6-7DE505AE0250}" dt="2023-09-20T19:13:57.218" v="4043"/>
          <ac:cxnSpMkLst>
            <pc:docMk/>
            <pc:sldMk cId="3596914298" sldId="562"/>
            <ac:cxnSpMk id="2" creationId="{70F95582-412A-CBDD-8A06-05C8AB1A93A6}"/>
          </ac:cxnSpMkLst>
        </pc:cxnChg>
      </pc:sldChg>
      <pc:sldChg chg="del ord">
        <pc:chgData name="Jonathan Mah" userId="5261b2f2f3e51194" providerId="LiveId" clId="{B15D74A0-E1F4-4E52-BCD6-7DE505AE0250}" dt="2023-09-20T19:39:34.360" v="5892" actId="47"/>
        <pc:sldMkLst>
          <pc:docMk/>
          <pc:sldMk cId="1815932200" sldId="563"/>
        </pc:sldMkLst>
      </pc:sldChg>
      <pc:sldChg chg="del ord">
        <pc:chgData name="Jonathan Mah" userId="5261b2f2f3e51194" providerId="LiveId" clId="{B15D74A0-E1F4-4E52-BCD6-7DE505AE0250}" dt="2023-09-25T21:23:18.002" v="19075" actId="47"/>
        <pc:sldMkLst>
          <pc:docMk/>
          <pc:sldMk cId="958818223" sldId="564"/>
        </pc:sldMkLst>
      </pc:sldChg>
      <pc:sldChg chg="addSp delSp modSp mod">
        <pc:chgData name="Jonathan Mah" userId="5261b2f2f3e51194" providerId="LiveId" clId="{B15D74A0-E1F4-4E52-BCD6-7DE505AE0250}" dt="2023-09-25T20:10:45.294" v="18031" actId="732"/>
        <pc:sldMkLst>
          <pc:docMk/>
          <pc:sldMk cId="2041411954" sldId="565"/>
        </pc:sldMkLst>
        <pc:picChg chg="add del mod ord modCrop">
          <ac:chgData name="Jonathan Mah" userId="5261b2f2f3e51194" providerId="LiveId" clId="{B15D74A0-E1F4-4E52-BCD6-7DE505AE0250}" dt="2023-09-25T17:58:58.462" v="17966" actId="478"/>
          <ac:picMkLst>
            <pc:docMk/>
            <pc:sldMk cId="2041411954" sldId="565"/>
            <ac:picMk id="3" creationId="{EBE50893-BF10-2EDA-9B33-01E8681FB1A0}"/>
          </ac:picMkLst>
        </pc:picChg>
        <pc:picChg chg="add del mod ord modCrop">
          <ac:chgData name="Jonathan Mah" userId="5261b2f2f3e51194" providerId="LiveId" clId="{B15D74A0-E1F4-4E52-BCD6-7DE505AE0250}" dt="2023-09-25T20:10:34.686" v="18028" actId="478"/>
          <ac:picMkLst>
            <pc:docMk/>
            <pc:sldMk cId="2041411954" sldId="565"/>
            <ac:picMk id="4" creationId="{51585878-D2A5-879C-E88D-9B1204E87FDE}"/>
          </ac:picMkLst>
        </pc:picChg>
        <pc:picChg chg="del">
          <ac:chgData name="Jonathan Mah" userId="5261b2f2f3e51194" providerId="LiveId" clId="{B15D74A0-E1F4-4E52-BCD6-7DE505AE0250}" dt="2023-09-19T18:44:04.582" v="1286" actId="478"/>
          <ac:picMkLst>
            <pc:docMk/>
            <pc:sldMk cId="2041411954" sldId="565"/>
            <ac:picMk id="4" creationId="{A383BBCF-E476-CF56-C416-0F33E7043790}"/>
          </ac:picMkLst>
        </pc:picChg>
        <pc:picChg chg="add mod ord modCrop">
          <ac:chgData name="Jonathan Mah" userId="5261b2f2f3e51194" providerId="LiveId" clId="{B15D74A0-E1F4-4E52-BCD6-7DE505AE0250}" dt="2023-09-25T20:10:45.294" v="18031" actId="732"/>
          <ac:picMkLst>
            <pc:docMk/>
            <pc:sldMk cId="2041411954" sldId="565"/>
            <ac:picMk id="5" creationId="{D3175099-4581-22A3-8281-CD0FC9D690CD}"/>
          </ac:picMkLst>
        </pc:picChg>
      </pc:sldChg>
      <pc:sldChg chg="addSp delSp modSp mod modNotesTx">
        <pc:chgData name="Jonathan Mah" userId="5261b2f2f3e51194" providerId="LiveId" clId="{B15D74A0-E1F4-4E52-BCD6-7DE505AE0250}" dt="2023-09-25T20:53:45.461" v="18736" actId="20577"/>
        <pc:sldMkLst>
          <pc:docMk/>
          <pc:sldMk cId="2098669356" sldId="566"/>
        </pc:sldMkLst>
        <pc:spChg chg="add mod">
          <ac:chgData name="Jonathan Mah" userId="5261b2f2f3e51194" providerId="LiveId" clId="{B15D74A0-E1F4-4E52-BCD6-7DE505AE0250}" dt="2023-09-25T20:11:23.765" v="18057" actId="1035"/>
          <ac:spMkLst>
            <pc:docMk/>
            <pc:sldMk cId="2098669356" sldId="566"/>
            <ac:spMk id="4" creationId="{3027A536-4528-6EF2-C2FE-C9951D79E59F}"/>
          </ac:spMkLst>
        </pc:spChg>
        <pc:picChg chg="add del mod modCrop">
          <ac:chgData name="Jonathan Mah" userId="5261b2f2f3e51194" providerId="LiveId" clId="{B15D74A0-E1F4-4E52-BCD6-7DE505AE0250}" dt="2023-09-25T18:00:42.518" v="17999" actId="478"/>
          <ac:picMkLst>
            <pc:docMk/>
            <pc:sldMk cId="2098669356" sldId="566"/>
            <ac:picMk id="3" creationId="{305028F0-BB8C-5E27-0758-D48921E57AE0}"/>
          </ac:picMkLst>
        </pc:picChg>
        <pc:picChg chg="del">
          <ac:chgData name="Jonathan Mah" userId="5261b2f2f3e51194" providerId="LiveId" clId="{B15D74A0-E1F4-4E52-BCD6-7DE505AE0250}" dt="2023-09-19T18:44:10.343" v="1289" actId="478"/>
          <ac:picMkLst>
            <pc:docMk/>
            <pc:sldMk cId="2098669356" sldId="566"/>
            <ac:picMk id="4" creationId="{5F8229D2-702A-22BA-6CC0-8D48C234D401}"/>
          </ac:picMkLst>
        </pc:picChg>
        <pc:picChg chg="add del mod ord">
          <ac:chgData name="Jonathan Mah" userId="5261b2f2f3e51194" providerId="LiveId" clId="{B15D74A0-E1F4-4E52-BCD6-7DE505AE0250}" dt="2023-09-25T20:11:09.125" v="18047" actId="478"/>
          <ac:picMkLst>
            <pc:docMk/>
            <pc:sldMk cId="2098669356" sldId="566"/>
            <ac:picMk id="5" creationId="{D3A69CDD-5EBF-F77D-A535-062B308F5584}"/>
          </ac:picMkLst>
        </pc:picChg>
        <pc:picChg chg="add mod ord">
          <ac:chgData name="Jonathan Mah" userId="5261b2f2f3e51194" providerId="LiveId" clId="{B15D74A0-E1F4-4E52-BCD6-7DE505AE0250}" dt="2023-09-25T20:11:12.207" v="18049" actId="167"/>
          <ac:picMkLst>
            <pc:docMk/>
            <pc:sldMk cId="2098669356" sldId="566"/>
            <ac:picMk id="6" creationId="{844BD9FC-BE4C-7830-3A1A-F6653EBA55F2}"/>
          </ac:picMkLst>
        </pc:picChg>
      </pc:sldChg>
      <pc:sldChg chg="addSp delSp modSp mod">
        <pc:chgData name="Jonathan Mah" userId="5261b2f2f3e51194" providerId="LiveId" clId="{B15D74A0-E1F4-4E52-BCD6-7DE505AE0250}" dt="2023-09-25T20:15:52.932" v="18156"/>
        <pc:sldMkLst>
          <pc:docMk/>
          <pc:sldMk cId="386665610" sldId="567"/>
        </pc:sldMkLst>
        <pc:spChg chg="del">
          <ac:chgData name="Jonathan Mah" userId="5261b2f2f3e51194" providerId="LiveId" clId="{B15D74A0-E1F4-4E52-BCD6-7DE505AE0250}" dt="2023-09-22T18:05:58.485" v="15541" actId="478"/>
          <ac:spMkLst>
            <pc:docMk/>
            <pc:sldMk cId="386665610" sldId="567"/>
            <ac:spMk id="14" creationId="{7E8437EE-A609-9CAF-CEF2-7857F8504DD8}"/>
          </ac:spMkLst>
        </pc:spChg>
        <pc:grpChg chg="add del mod">
          <ac:chgData name="Jonathan Mah" userId="5261b2f2f3e51194" providerId="LiveId" clId="{B15D74A0-E1F4-4E52-BCD6-7DE505AE0250}" dt="2023-09-22T18:07:06.020" v="15555" actId="478"/>
          <ac:grpSpMkLst>
            <pc:docMk/>
            <pc:sldMk cId="386665610" sldId="567"/>
            <ac:grpSpMk id="2" creationId="{5C59B22D-EFB8-B43A-BB5B-96798702D090}"/>
          </ac:grpSpMkLst>
        </pc:grpChg>
        <pc:picChg chg="add mod">
          <ac:chgData name="Jonathan Mah" userId="5261b2f2f3e51194" providerId="LiveId" clId="{B15D74A0-E1F4-4E52-BCD6-7DE505AE0250}" dt="2023-09-25T20:15:52.932" v="18156"/>
          <ac:picMkLst>
            <pc:docMk/>
            <pc:sldMk cId="386665610" sldId="567"/>
            <ac:picMk id="2" creationId="{66EE1D80-8DFE-7316-127B-165ED4297D51}"/>
          </ac:picMkLst>
        </pc:picChg>
        <pc:picChg chg="mod">
          <ac:chgData name="Jonathan Mah" userId="5261b2f2f3e51194" providerId="LiveId" clId="{B15D74A0-E1F4-4E52-BCD6-7DE505AE0250}" dt="2023-09-22T18:05:58.607" v="15542"/>
          <ac:picMkLst>
            <pc:docMk/>
            <pc:sldMk cId="386665610" sldId="567"/>
            <ac:picMk id="3" creationId="{9927CFF7-8D4E-70B3-D7E6-90BE3BDC31ED}"/>
          </ac:picMkLst>
        </pc:picChg>
        <pc:picChg chg="add mod">
          <ac:chgData name="Jonathan Mah" userId="5261b2f2f3e51194" providerId="LiveId" clId="{B15D74A0-E1F4-4E52-BCD6-7DE505AE0250}" dt="2023-09-25T20:15:52.932" v="18156"/>
          <ac:picMkLst>
            <pc:docMk/>
            <pc:sldMk cId="386665610" sldId="567"/>
            <ac:picMk id="3" creationId="{E605C171-7639-6261-F67B-262A5F6E206D}"/>
          </ac:picMkLst>
        </pc:picChg>
        <pc:picChg chg="add mod">
          <ac:chgData name="Jonathan Mah" userId="5261b2f2f3e51194" providerId="LiveId" clId="{B15D74A0-E1F4-4E52-BCD6-7DE505AE0250}" dt="2023-09-25T20:15:52.932" v="18156"/>
          <ac:picMkLst>
            <pc:docMk/>
            <pc:sldMk cId="386665610" sldId="567"/>
            <ac:picMk id="4" creationId="{3022F222-6E12-0A7D-369E-6A37C1EE88B3}"/>
          </ac:picMkLst>
        </pc:picChg>
        <pc:picChg chg="mod">
          <ac:chgData name="Jonathan Mah" userId="5261b2f2f3e51194" providerId="LiveId" clId="{B15D74A0-E1F4-4E52-BCD6-7DE505AE0250}" dt="2023-09-22T18:05:58.607" v="15542"/>
          <ac:picMkLst>
            <pc:docMk/>
            <pc:sldMk cId="386665610" sldId="567"/>
            <ac:picMk id="4" creationId="{9B521E60-2485-553C-30A3-E7250F43AF7C}"/>
          </ac:picMkLst>
        </pc:picChg>
        <pc:picChg chg="mod">
          <ac:chgData name="Jonathan Mah" userId="5261b2f2f3e51194" providerId="LiveId" clId="{B15D74A0-E1F4-4E52-BCD6-7DE505AE0250}" dt="2023-09-22T18:05:58.607" v="15542"/>
          <ac:picMkLst>
            <pc:docMk/>
            <pc:sldMk cId="386665610" sldId="567"/>
            <ac:picMk id="5" creationId="{73F0A6BF-E274-FDFC-D4DB-1CF4BC2E80C7}"/>
          </ac:picMkLst>
        </pc:picChg>
        <pc:picChg chg="add del mod">
          <ac:chgData name="Jonathan Mah" userId="5261b2f2f3e51194" providerId="LiveId" clId="{B15D74A0-E1F4-4E52-BCD6-7DE505AE0250}" dt="2023-09-25T17:18:26.055" v="17767" actId="478"/>
          <ac:picMkLst>
            <pc:docMk/>
            <pc:sldMk cId="386665610" sldId="567"/>
            <ac:picMk id="6" creationId="{FF9FA1C0-9151-5D39-1A45-81285A5C5FD9}"/>
          </ac:picMkLst>
        </pc:picChg>
        <pc:picChg chg="add del mod">
          <ac:chgData name="Jonathan Mah" userId="5261b2f2f3e51194" providerId="LiveId" clId="{B15D74A0-E1F4-4E52-BCD6-7DE505AE0250}" dt="2023-09-25T17:18:26.397" v="17768" actId="478"/>
          <ac:picMkLst>
            <pc:docMk/>
            <pc:sldMk cId="386665610" sldId="567"/>
            <ac:picMk id="7" creationId="{AE97DFD6-E089-674B-01DE-4D8F52235229}"/>
          </ac:picMkLst>
        </pc:picChg>
        <pc:picChg chg="del">
          <ac:chgData name="Jonathan Mah" userId="5261b2f2f3e51194" providerId="LiveId" clId="{B15D74A0-E1F4-4E52-BCD6-7DE505AE0250}" dt="2023-09-25T20:15:52.051" v="18155" actId="478"/>
          <ac:picMkLst>
            <pc:docMk/>
            <pc:sldMk cId="386665610" sldId="567"/>
            <ac:picMk id="12" creationId="{408581F5-BCDB-0F24-65B8-DF33C0B35D83}"/>
          </ac:picMkLst>
        </pc:picChg>
        <pc:picChg chg="del">
          <ac:chgData name="Jonathan Mah" userId="5261b2f2f3e51194" providerId="LiveId" clId="{B15D74A0-E1F4-4E52-BCD6-7DE505AE0250}" dt="2023-09-25T17:18:26.701" v="17769" actId="478"/>
          <ac:picMkLst>
            <pc:docMk/>
            <pc:sldMk cId="386665610" sldId="567"/>
            <ac:picMk id="15" creationId="{56A65E9F-C4E6-7AF0-1B73-838C76BEE664}"/>
          </ac:picMkLst>
        </pc:picChg>
      </pc:sldChg>
      <pc:sldChg chg="addSp delSp modSp add mod modNotesTx">
        <pc:chgData name="Jonathan Mah" userId="5261b2f2f3e51194" providerId="LiveId" clId="{B15D74A0-E1F4-4E52-BCD6-7DE505AE0250}" dt="2023-09-25T20:18:10.147" v="18189" actId="478"/>
        <pc:sldMkLst>
          <pc:docMk/>
          <pc:sldMk cId="2963571641" sldId="568"/>
        </pc:sldMkLst>
        <pc:spChg chg="del">
          <ac:chgData name="Jonathan Mah" userId="5261b2f2f3e51194" providerId="LiveId" clId="{B15D74A0-E1F4-4E52-BCD6-7DE505AE0250}" dt="2023-09-20T18:58:48.425" v="3161" actId="478"/>
          <ac:spMkLst>
            <pc:docMk/>
            <pc:sldMk cId="2963571641" sldId="568"/>
            <ac:spMk id="2" creationId="{13615F9C-56BE-7C67-45B8-1250D099AAD3}"/>
          </ac:spMkLst>
        </pc:spChg>
        <pc:spChg chg="add mod">
          <ac:chgData name="Jonathan Mah" userId="5261b2f2f3e51194" providerId="LiveId" clId="{B15D74A0-E1F4-4E52-BCD6-7DE505AE0250}" dt="2023-09-25T20:18:07.066" v="18187"/>
          <ac:spMkLst>
            <pc:docMk/>
            <pc:sldMk cId="2963571641" sldId="568"/>
            <ac:spMk id="2" creationId="{C7442588-A687-E8F1-E435-A562BBB1A8E7}"/>
          </ac:spMkLst>
        </pc:spChg>
        <pc:spChg chg="add del mod">
          <ac:chgData name="Jonathan Mah" userId="5261b2f2f3e51194" providerId="LiveId" clId="{B15D74A0-E1F4-4E52-BCD6-7DE505AE0250}" dt="2023-09-25T20:18:10.147" v="18189" actId="478"/>
          <ac:spMkLst>
            <pc:docMk/>
            <pc:sldMk cId="2963571641" sldId="568"/>
            <ac:spMk id="4" creationId="{D2BFBE43-2261-EFAE-9364-48EEA05FC868}"/>
          </ac:spMkLst>
        </pc:spChg>
        <pc:spChg chg="add del mod">
          <ac:chgData name="Jonathan Mah" userId="5261b2f2f3e51194" providerId="LiveId" clId="{B15D74A0-E1F4-4E52-BCD6-7DE505AE0250}" dt="2023-09-20T18:58:50.792" v="3162" actId="478"/>
          <ac:spMkLst>
            <pc:docMk/>
            <pc:sldMk cId="2963571641" sldId="568"/>
            <ac:spMk id="8" creationId="{AE36684B-8CAE-91B8-314E-ED0C59A001C1}"/>
          </ac:spMkLst>
        </pc:spChg>
        <pc:spChg chg="add mod">
          <ac:chgData name="Jonathan Mah" userId="5261b2f2f3e51194" providerId="LiveId" clId="{B15D74A0-E1F4-4E52-BCD6-7DE505AE0250}" dt="2023-09-20T18:58:51.066" v="3163"/>
          <ac:spMkLst>
            <pc:docMk/>
            <pc:sldMk cId="2963571641" sldId="568"/>
            <ac:spMk id="9" creationId="{42256F97-7835-BD1C-9E65-1388C9A0C5CC}"/>
          </ac:spMkLst>
        </pc:spChg>
        <pc:spChg chg="add del mod">
          <ac:chgData name="Jonathan Mah" userId="5261b2f2f3e51194" providerId="LiveId" clId="{B15D74A0-E1F4-4E52-BCD6-7DE505AE0250}" dt="2023-09-25T20:18:06.390" v="18186" actId="478"/>
          <ac:spMkLst>
            <pc:docMk/>
            <pc:sldMk cId="2963571641" sldId="568"/>
            <ac:spMk id="10" creationId="{A070673F-AA96-6CDB-7113-1D50890B6139}"/>
          </ac:spMkLst>
        </pc:spChg>
      </pc:sldChg>
      <pc:sldChg chg="addSp delSp modSp add mod modNotesTx">
        <pc:chgData name="Jonathan Mah" userId="5261b2f2f3e51194" providerId="LiveId" clId="{B15D74A0-E1F4-4E52-BCD6-7DE505AE0250}" dt="2023-09-25T20:17:48.925" v="18181" actId="255"/>
        <pc:sldMkLst>
          <pc:docMk/>
          <pc:sldMk cId="2021033194" sldId="569"/>
        </pc:sldMkLst>
        <pc:spChg chg="del">
          <ac:chgData name="Jonathan Mah" userId="5261b2f2f3e51194" providerId="LiveId" clId="{B15D74A0-E1F4-4E52-BCD6-7DE505AE0250}" dt="2023-09-20T18:59:05.233" v="3170" actId="478"/>
          <ac:spMkLst>
            <pc:docMk/>
            <pc:sldMk cId="2021033194" sldId="569"/>
            <ac:spMk id="2" creationId="{13615F9C-56BE-7C67-45B8-1250D099AAD3}"/>
          </ac:spMkLst>
        </pc:spChg>
        <pc:spChg chg="mod">
          <ac:chgData name="Jonathan Mah" userId="5261b2f2f3e51194" providerId="LiveId" clId="{B15D74A0-E1F4-4E52-BCD6-7DE505AE0250}" dt="2023-09-22T18:38:00.118" v="16125" actId="20577"/>
          <ac:spMkLst>
            <pc:docMk/>
            <pc:sldMk cId="2021033194" sldId="569"/>
            <ac:spMk id="9" creationId="{B72337C4-6E13-3C7B-429C-4142450E9C4B}"/>
          </ac:spMkLst>
        </pc:spChg>
        <pc:spChg chg="add del mod">
          <ac:chgData name="Jonathan Mah" userId="5261b2f2f3e51194" providerId="LiveId" clId="{B15D74A0-E1F4-4E52-BCD6-7DE505AE0250}" dt="2023-09-20T18:59:06.473" v="3171" actId="478"/>
          <ac:spMkLst>
            <pc:docMk/>
            <pc:sldMk cId="2021033194" sldId="569"/>
            <ac:spMk id="12" creationId="{1657D60B-5C4E-7B7C-4D17-CD3D3918DD96}"/>
          </ac:spMkLst>
        </pc:spChg>
        <pc:spChg chg="add mod">
          <ac:chgData name="Jonathan Mah" userId="5261b2f2f3e51194" providerId="LiveId" clId="{B15D74A0-E1F4-4E52-BCD6-7DE505AE0250}" dt="2023-09-20T18:59:07.237" v="3172"/>
          <ac:spMkLst>
            <pc:docMk/>
            <pc:sldMk cId="2021033194" sldId="569"/>
            <ac:spMk id="13" creationId="{47EC376F-0381-B63B-ACA5-F08B0B47586C}"/>
          </ac:spMkLst>
        </pc:spChg>
        <pc:spChg chg="add mod">
          <ac:chgData name="Jonathan Mah" userId="5261b2f2f3e51194" providerId="LiveId" clId="{B15D74A0-E1F4-4E52-BCD6-7DE505AE0250}" dt="2023-09-25T20:17:48.925" v="18181" actId="255"/>
          <ac:spMkLst>
            <pc:docMk/>
            <pc:sldMk cId="2021033194" sldId="569"/>
            <ac:spMk id="14" creationId="{7F8B4453-11D5-1855-47F8-268B94D99453}"/>
          </ac:spMkLst>
        </pc:spChg>
        <pc:spChg chg="add mod">
          <ac:chgData name="Jonathan Mah" userId="5261b2f2f3e51194" providerId="LiveId" clId="{B15D74A0-E1F4-4E52-BCD6-7DE505AE0250}" dt="2023-09-25T20:17:48.925" v="18181" actId="255"/>
          <ac:spMkLst>
            <pc:docMk/>
            <pc:sldMk cId="2021033194" sldId="569"/>
            <ac:spMk id="15" creationId="{4B9AAFCC-808B-3A71-AF5A-BAB215F573FC}"/>
          </ac:spMkLst>
        </pc:spChg>
        <pc:picChg chg="add mod">
          <ac:chgData name="Jonathan Mah" userId="5261b2f2f3e51194" providerId="LiveId" clId="{B15D74A0-E1F4-4E52-BCD6-7DE505AE0250}" dt="2023-09-22T18:38:31.180" v="16136" actId="1076"/>
          <ac:picMkLst>
            <pc:docMk/>
            <pc:sldMk cId="2021033194" sldId="569"/>
            <ac:picMk id="2" creationId="{0D71E69F-0DFF-5A72-53C0-5B8E0B8A6BD6}"/>
          </ac:picMkLst>
        </pc:picChg>
        <pc:picChg chg="add mod">
          <ac:chgData name="Jonathan Mah" userId="5261b2f2f3e51194" providerId="LiveId" clId="{B15D74A0-E1F4-4E52-BCD6-7DE505AE0250}" dt="2023-09-22T18:38:44.757" v="16141" actId="1076"/>
          <ac:picMkLst>
            <pc:docMk/>
            <pc:sldMk cId="2021033194" sldId="569"/>
            <ac:picMk id="11" creationId="{774F6D35-8460-9E02-4DF9-5A791F39EBB4}"/>
          </ac:picMkLst>
        </pc:picChg>
        <pc:picChg chg="add mod">
          <ac:chgData name="Jonathan Mah" userId="5261b2f2f3e51194" providerId="LiveId" clId="{B15D74A0-E1F4-4E52-BCD6-7DE505AE0250}" dt="2023-09-22T18:38:36.340" v="16137" actId="1076"/>
          <ac:picMkLst>
            <pc:docMk/>
            <pc:sldMk cId="2021033194" sldId="569"/>
            <ac:picMk id="5122" creationId="{51891993-AB97-583B-32BA-AA84D9D0FC79}"/>
          </ac:picMkLst>
        </pc:picChg>
      </pc:sldChg>
      <pc:sldChg chg="add del ord">
        <pc:chgData name="Jonathan Mah" userId="5261b2f2f3e51194" providerId="LiveId" clId="{B15D74A0-E1F4-4E52-BCD6-7DE505AE0250}" dt="2023-09-20T19:09:46.839" v="3591" actId="47"/>
        <pc:sldMkLst>
          <pc:docMk/>
          <pc:sldMk cId="3692144176" sldId="570"/>
        </pc:sldMkLst>
      </pc:sldChg>
      <pc:sldChg chg="delSp modSp add mod modNotesTx">
        <pc:chgData name="Jonathan Mah" userId="5261b2f2f3e51194" providerId="LiveId" clId="{B15D74A0-E1F4-4E52-BCD6-7DE505AE0250}" dt="2023-09-20T19:27:52.337" v="4633" actId="20577"/>
        <pc:sldMkLst>
          <pc:docMk/>
          <pc:sldMk cId="4085642230" sldId="571"/>
        </pc:sldMkLst>
        <pc:spChg chg="mod">
          <ac:chgData name="Jonathan Mah" userId="5261b2f2f3e51194" providerId="LiveId" clId="{B15D74A0-E1F4-4E52-BCD6-7DE505AE0250}" dt="2023-09-20T19:06:46.217" v="3561" actId="113"/>
          <ac:spMkLst>
            <pc:docMk/>
            <pc:sldMk cId="4085642230" sldId="571"/>
            <ac:spMk id="2" creationId="{13615F9C-56BE-7C67-45B8-1250D099AAD3}"/>
          </ac:spMkLst>
        </pc:spChg>
        <pc:spChg chg="del">
          <ac:chgData name="Jonathan Mah" userId="5261b2f2f3e51194" providerId="LiveId" clId="{B15D74A0-E1F4-4E52-BCD6-7DE505AE0250}" dt="2023-09-19T17:07:35.987" v="1231" actId="478"/>
          <ac:spMkLst>
            <pc:docMk/>
            <pc:sldMk cId="4085642230" sldId="571"/>
            <ac:spMk id="8" creationId="{52AEFC14-5A8C-9B3A-8348-01CA59029F15}"/>
          </ac:spMkLst>
        </pc:spChg>
        <pc:spChg chg="del">
          <ac:chgData name="Jonathan Mah" userId="5261b2f2f3e51194" providerId="LiveId" clId="{B15D74A0-E1F4-4E52-BCD6-7DE505AE0250}" dt="2023-09-19T17:07:35.987" v="1231" actId="478"/>
          <ac:spMkLst>
            <pc:docMk/>
            <pc:sldMk cId="4085642230" sldId="571"/>
            <ac:spMk id="9" creationId="{FB076534-0563-2108-458B-0C4D95967C4B}"/>
          </ac:spMkLst>
        </pc:spChg>
        <pc:picChg chg="del">
          <ac:chgData name="Jonathan Mah" userId="5261b2f2f3e51194" providerId="LiveId" clId="{B15D74A0-E1F4-4E52-BCD6-7DE505AE0250}" dt="2023-09-19T17:07:35.987" v="1231" actId="478"/>
          <ac:picMkLst>
            <pc:docMk/>
            <pc:sldMk cId="4085642230" sldId="571"/>
            <ac:picMk id="7" creationId="{8795BEA5-B06C-0430-1EED-4B6769F9E224}"/>
          </ac:picMkLst>
        </pc:picChg>
      </pc:sldChg>
      <pc:sldChg chg="addSp modSp add del mod">
        <pc:chgData name="Jonathan Mah" userId="5261b2f2f3e51194" providerId="LiveId" clId="{B15D74A0-E1F4-4E52-BCD6-7DE505AE0250}" dt="2023-09-20T18:50:37.539" v="1296" actId="2696"/>
        <pc:sldMkLst>
          <pc:docMk/>
          <pc:sldMk cId="121857021" sldId="572"/>
        </pc:sldMkLst>
        <pc:spChg chg="add mod">
          <ac:chgData name="Jonathan Mah" userId="5261b2f2f3e51194" providerId="LiveId" clId="{B15D74A0-E1F4-4E52-BCD6-7DE505AE0250}" dt="2023-09-19T16:41:15.453" v="655"/>
          <ac:spMkLst>
            <pc:docMk/>
            <pc:sldMk cId="121857021" sldId="572"/>
            <ac:spMk id="3" creationId="{7AB9F53A-EB64-91D8-BFEC-575D348866EE}"/>
          </ac:spMkLst>
        </pc:spChg>
        <pc:spChg chg="add mod">
          <ac:chgData name="Jonathan Mah" userId="5261b2f2f3e51194" providerId="LiveId" clId="{B15D74A0-E1F4-4E52-BCD6-7DE505AE0250}" dt="2023-09-19T16:41:23.232" v="664" actId="20577"/>
          <ac:spMkLst>
            <pc:docMk/>
            <pc:sldMk cId="121857021" sldId="572"/>
            <ac:spMk id="4" creationId="{02383174-B05A-E7D4-C4F6-A78E9C4BDF39}"/>
          </ac:spMkLst>
        </pc:spChg>
        <pc:picChg chg="mod">
          <ac:chgData name="Jonathan Mah" userId="5261b2f2f3e51194" providerId="LiveId" clId="{B15D74A0-E1F4-4E52-BCD6-7DE505AE0250}" dt="2023-09-19T16:39:17.029" v="637" actId="1076"/>
          <ac:picMkLst>
            <pc:docMk/>
            <pc:sldMk cId="121857021" sldId="572"/>
            <ac:picMk id="14" creationId="{2448FA9C-A95C-2D1E-6019-4FB7B3E7A6A8}"/>
          </ac:picMkLst>
        </pc:picChg>
        <pc:picChg chg="mod">
          <ac:chgData name="Jonathan Mah" userId="5261b2f2f3e51194" providerId="LiveId" clId="{B15D74A0-E1F4-4E52-BCD6-7DE505AE0250}" dt="2023-09-19T16:39:03.706" v="635" actId="1076"/>
          <ac:picMkLst>
            <pc:docMk/>
            <pc:sldMk cId="121857021" sldId="572"/>
            <ac:picMk id="1028" creationId="{ADDE4698-7632-BE05-34B2-B43303944B02}"/>
          </ac:picMkLst>
        </pc:picChg>
      </pc:sldChg>
      <pc:sldChg chg="addSp delSp modSp add del mod modNotesTx">
        <pc:chgData name="Jonathan Mah" userId="5261b2f2f3e51194" providerId="LiveId" clId="{B15D74A0-E1F4-4E52-BCD6-7DE505AE0250}" dt="2023-09-25T17:07:03.278" v="17385" actId="47"/>
        <pc:sldMkLst>
          <pc:docMk/>
          <pc:sldMk cId="1482348610" sldId="572"/>
        </pc:sldMkLst>
        <pc:spChg chg="mod">
          <ac:chgData name="Jonathan Mah" userId="5261b2f2f3e51194" providerId="LiveId" clId="{B15D74A0-E1F4-4E52-BCD6-7DE505AE0250}" dt="2023-09-20T18:57:36.824" v="3106"/>
          <ac:spMkLst>
            <pc:docMk/>
            <pc:sldMk cId="1482348610" sldId="572"/>
            <ac:spMk id="2" creationId="{13615F9C-56BE-7C67-45B8-1250D099AAD3}"/>
          </ac:spMkLst>
        </pc:spChg>
        <pc:picChg chg="add mod">
          <ac:chgData name="Jonathan Mah" userId="5261b2f2f3e51194" providerId="LiveId" clId="{B15D74A0-E1F4-4E52-BCD6-7DE505AE0250}" dt="2023-09-22T20:02:15.322" v="16335"/>
          <ac:picMkLst>
            <pc:docMk/>
            <pc:sldMk cId="1482348610" sldId="572"/>
            <ac:picMk id="5" creationId="{2F00BD75-1F43-EDB0-3B75-37CFCB117AEB}"/>
          </ac:picMkLst>
        </pc:picChg>
        <pc:picChg chg="add mod">
          <ac:chgData name="Jonathan Mah" userId="5261b2f2f3e51194" providerId="LiveId" clId="{B15D74A0-E1F4-4E52-BCD6-7DE505AE0250}" dt="2023-09-22T20:02:15.322" v="16335"/>
          <ac:picMkLst>
            <pc:docMk/>
            <pc:sldMk cId="1482348610" sldId="572"/>
            <ac:picMk id="6" creationId="{A6B84903-5D77-8796-F3A9-DE2C404E5CA3}"/>
          </ac:picMkLst>
        </pc:picChg>
        <pc:picChg chg="del">
          <ac:chgData name="Jonathan Mah" userId="5261b2f2f3e51194" providerId="LiveId" clId="{B15D74A0-E1F4-4E52-BCD6-7DE505AE0250}" dt="2023-09-22T20:02:14.983" v="16334" actId="478"/>
          <ac:picMkLst>
            <pc:docMk/>
            <pc:sldMk cId="1482348610" sldId="572"/>
            <ac:picMk id="14" creationId="{2448FA9C-A95C-2D1E-6019-4FB7B3E7A6A8}"/>
          </ac:picMkLst>
        </pc:picChg>
        <pc:picChg chg="del mod">
          <ac:chgData name="Jonathan Mah" userId="5261b2f2f3e51194" providerId="LiveId" clId="{B15D74A0-E1F4-4E52-BCD6-7DE505AE0250}" dt="2023-09-22T20:02:14.983" v="16334" actId="478"/>
          <ac:picMkLst>
            <pc:docMk/>
            <pc:sldMk cId="1482348610" sldId="572"/>
            <ac:picMk id="1028" creationId="{ADDE4698-7632-BE05-34B2-B43303944B02}"/>
          </ac:picMkLst>
        </pc:picChg>
      </pc:sldChg>
      <pc:sldChg chg="addSp modSp add del modNotesTx">
        <pc:chgData name="Jonathan Mah" userId="5261b2f2f3e51194" providerId="LiveId" clId="{B15D74A0-E1F4-4E52-BCD6-7DE505AE0250}" dt="2023-09-20T18:50:37.539" v="1296" actId="2696"/>
        <pc:sldMkLst>
          <pc:docMk/>
          <pc:sldMk cId="363133829" sldId="573"/>
        </pc:sldMkLst>
        <pc:picChg chg="add mod">
          <ac:chgData name="Jonathan Mah" userId="5261b2f2f3e51194" providerId="LiveId" clId="{B15D74A0-E1F4-4E52-BCD6-7DE505AE0250}" dt="2023-09-19T16:45:45.327" v="674" actId="1076"/>
          <ac:picMkLst>
            <pc:docMk/>
            <pc:sldMk cId="363133829" sldId="573"/>
            <ac:picMk id="2050" creationId="{932A90B9-8CD0-6043-E8D7-6AD263777FD0}"/>
          </ac:picMkLst>
        </pc:picChg>
      </pc:sldChg>
      <pc:sldChg chg="addSp delSp modSp add del mod modNotesTx">
        <pc:chgData name="Jonathan Mah" userId="5261b2f2f3e51194" providerId="LiveId" clId="{B15D74A0-E1F4-4E52-BCD6-7DE505AE0250}" dt="2023-09-25T17:07:04.058" v="17386" actId="47"/>
        <pc:sldMkLst>
          <pc:docMk/>
          <pc:sldMk cId="855383874" sldId="573"/>
        </pc:sldMkLst>
        <pc:spChg chg="mod">
          <ac:chgData name="Jonathan Mah" userId="5261b2f2f3e51194" providerId="LiveId" clId="{B15D74A0-E1F4-4E52-BCD6-7DE505AE0250}" dt="2023-09-20T18:57:39.957" v="3108"/>
          <ac:spMkLst>
            <pc:docMk/>
            <pc:sldMk cId="855383874" sldId="573"/>
            <ac:spMk id="2" creationId="{13615F9C-56BE-7C67-45B8-1250D099AAD3}"/>
          </ac:spMkLst>
        </pc:spChg>
        <pc:picChg chg="add mod">
          <ac:chgData name="Jonathan Mah" userId="5261b2f2f3e51194" providerId="LiveId" clId="{B15D74A0-E1F4-4E52-BCD6-7DE505AE0250}" dt="2023-09-22T20:02:05.668" v="16333" actId="1037"/>
          <ac:picMkLst>
            <pc:docMk/>
            <pc:sldMk cId="855383874" sldId="573"/>
            <ac:picMk id="5" creationId="{655103C7-9C15-225D-E63F-83051E5EBE52}"/>
          </ac:picMkLst>
        </pc:picChg>
        <pc:picChg chg="mod">
          <ac:chgData name="Jonathan Mah" userId="5261b2f2f3e51194" providerId="LiveId" clId="{B15D74A0-E1F4-4E52-BCD6-7DE505AE0250}" dt="2023-09-22T20:02:02.301" v="16331" actId="14100"/>
          <ac:picMkLst>
            <pc:docMk/>
            <pc:sldMk cId="855383874" sldId="573"/>
            <ac:picMk id="14" creationId="{2448FA9C-A95C-2D1E-6019-4FB7B3E7A6A8}"/>
          </ac:picMkLst>
        </pc:picChg>
        <pc:picChg chg="del">
          <ac:chgData name="Jonathan Mah" userId="5261b2f2f3e51194" providerId="LiveId" clId="{B15D74A0-E1F4-4E52-BCD6-7DE505AE0250}" dt="2023-09-22T20:01:48.789" v="16325" actId="478"/>
          <ac:picMkLst>
            <pc:docMk/>
            <pc:sldMk cId="855383874" sldId="573"/>
            <ac:picMk id="1028" creationId="{ADDE4698-7632-BE05-34B2-B43303944B02}"/>
          </ac:picMkLst>
        </pc:picChg>
      </pc:sldChg>
      <pc:sldChg chg="addSp delSp modSp add del mod modNotesTx">
        <pc:chgData name="Jonathan Mah" userId="5261b2f2f3e51194" providerId="LiveId" clId="{B15D74A0-E1F4-4E52-BCD6-7DE505AE0250}" dt="2023-09-21T16:45:10.071" v="9367" actId="47"/>
        <pc:sldMkLst>
          <pc:docMk/>
          <pc:sldMk cId="3154110219" sldId="574"/>
        </pc:sldMkLst>
        <pc:spChg chg="mod">
          <ac:chgData name="Jonathan Mah" userId="5261b2f2f3e51194" providerId="LiveId" clId="{B15D74A0-E1F4-4E52-BCD6-7DE505AE0250}" dt="2023-09-20T19:32:21.807" v="5378"/>
          <ac:spMkLst>
            <pc:docMk/>
            <pc:sldMk cId="3154110219" sldId="574"/>
            <ac:spMk id="2" creationId="{13615F9C-56BE-7C67-45B8-1250D099AAD3}"/>
          </ac:spMkLst>
        </pc:spChg>
        <pc:spChg chg="add del mod">
          <ac:chgData name="Jonathan Mah" userId="5261b2f2f3e51194" providerId="LiveId" clId="{B15D74A0-E1F4-4E52-BCD6-7DE505AE0250}" dt="2023-09-21T16:44:39.020" v="9364" actId="478"/>
          <ac:spMkLst>
            <pc:docMk/>
            <pc:sldMk cId="3154110219" sldId="574"/>
            <ac:spMk id="3" creationId="{778A6A74-E596-204F-87CC-BD94AFFC5AD9}"/>
          </ac:spMkLst>
        </pc:spChg>
        <pc:spChg chg="add del mod">
          <ac:chgData name="Jonathan Mah" userId="5261b2f2f3e51194" providerId="LiveId" clId="{B15D74A0-E1F4-4E52-BCD6-7DE505AE0250}" dt="2023-09-21T16:31:02.096" v="9276" actId="478"/>
          <ac:spMkLst>
            <pc:docMk/>
            <pc:sldMk cId="3154110219" sldId="574"/>
            <ac:spMk id="4" creationId="{453BD969-FC90-BD40-A2F3-F6E793934521}"/>
          </ac:spMkLst>
        </pc:spChg>
        <pc:spChg chg="add del mod">
          <ac:chgData name="Jonathan Mah" userId="5261b2f2f3e51194" providerId="LiveId" clId="{B15D74A0-E1F4-4E52-BCD6-7DE505AE0250}" dt="2023-09-21T16:44:39.020" v="9364" actId="478"/>
          <ac:spMkLst>
            <pc:docMk/>
            <pc:sldMk cId="3154110219" sldId="574"/>
            <ac:spMk id="5" creationId="{4FEFFEA5-8B1A-9D77-FF18-F1B609F092A6}"/>
          </ac:spMkLst>
        </pc:spChg>
        <pc:spChg chg="add del mod">
          <ac:chgData name="Jonathan Mah" userId="5261b2f2f3e51194" providerId="LiveId" clId="{B15D74A0-E1F4-4E52-BCD6-7DE505AE0250}" dt="2023-09-21T16:44:39.020" v="9364" actId="478"/>
          <ac:spMkLst>
            <pc:docMk/>
            <pc:sldMk cId="3154110219" sldId="574"/>
            <ac:spMk id="6" creationId="{C613351D-E034-85DF-1348-BC9359378F62}"/>
          </ac:spMkLst>
        </pc:spChg>
        <pc:spChg chg="del">
          <ac:chgData name="Jonathan Mah" userId="5261b2f2f3e51194" providerId="LiveId" clId="{B15D74A0-E1F4-4E52-BCD6-7DE505AE0250}" dt="2023-09-21T16:31:30.757" v="9284" actId="478"/>
          <ac:spMkLst>
            <pc:docMk/>
            <pc:sldMk cId="3154110219" sldId="574"/>
            <ac:spMk id="8" creationId="{52AEFC14-5A8C-9B3A-8348-01CA59029F15}"/>
          </ac:spMkLst>
        </pc:spChg>
        <pc:spChg chg="del">
          <ac:chgData name="Jonathan Mah" userId="5261b2f2f3e51194" providerId="LiveId" clId="{B15D74A0-E1F4-4E52-BCD6-7DE505AE0250}" dt="2023-09-21T16:31:31.877" v="9285" actId="478"/>
          <ac:spMkLst>
            <pc:docMk/>
            <pc:sldMk cId="3154110219" sldId="574"/>
            <ac:spMk id="9" creationId="{FB076534-0563-2108-458B-0C4D95967C4B}"/>
          </ac:spMkLst>
        </pc:spChg>
        <pc:spChg chg="add del mod">
          <ac:chgData name="Jonathan Mah" userId="5261b2f2f3e51194" providerId="LiveId" clId="{B15D74A0-E1F4-4E52-BCD6-7DE505AE0250}" dt="2023-09-21T16:44:39.020" v="9364" actId="478"/>
          <ac:spMkLst>
            <pc:docMk/>
            <pc:sldMk cId="3154110219" sldId="574"/>
            <ac:spMk id="11" creationId="{F1D3F508-24F9-DB6C-4177-76DE9FD3A4B6}"/>
          </ac:spMkLst>
        </pc:spChg>
        <pc:spChg chg="add del mod">
          <ac:chgData name="Jonathan Mah" userId="5261b2f2f3e51194" providerId="LiveId" clId="{B15D74A0-E1F4-4E52-BCD6-7DE505AE0250}" dt="2023-09-21T16:44:39.020" v="9364" actId="478"/>
          <ac:spMkLst>
            <pc:docMk/>
            <pc:sldMk cId="3154110219" sldId="574"/>
            <ac:spMk id="12" creationId="{7B9CBD79-9F91-8599-7230-536D44D97D3E}"/>
          </ac:spMkLst>
        </pc:spChg>
        <pc:spChg chg="add del mod">
          <ac:chgData name="Jonathan Mah" userId="5261b2f2f3e51194" providerId="LiveId" clId="{B15D74A0-E1F4-4E52-BCD6-7DE505AE0250}" dt="2023-09-21T16:44:39.020" v="9364" actId="478"/>
          <ac:spMkLst>
            <pc:docMk/>
            <pc:sldMk cId="3154110219" sldId="574"/>
            <ac:spMk id="13" creationId="{9E2AA6DA-A2FC-D3EB-B6D7-0A638CADBCC2}"/>
          </ac:spMkLst>
        </pc:spChg>
        <pc:spChg chg="add del mod">
          <ac:chgData name="Jonathan Mah" userId="5261b2f2f3e51194" providerId="LiveId" clId="{B15D74A0-E1F4-4E52-BCD6-7DE505AE0250}" dt="2023-09-21T16:44:39.020" v="9364" actId="478"/>
          <ac:spMkLst>
            <pc:docMk/>
            <pc:sldMk cId="3154110219" sldId="574"/>
            <ac:spMk id="14" creationId="{504CDDE3-0FCD-AFBA-569F-E447CCD06033}"/>
          </ac:spMkLst>
        </pc:spChg>
        <pc:spChg chg="add del mod">
          <ac:chgData name="Jonathan Mah" userId="5261b2f2f3e51194" providerId="LiveId" clId="{B15D74A0-E1F4-4E52-BCD6-7DE505AE0250}" dt="2023-09-21T16:44:39.020" v="9364" actId="478"/>
          <ac:spMkLst>
            <pc:docMk/>
            <pc:sldMk cId="3154110219" sldId="574"/>
            <ac:spMk id="15" creationId="{91F94756-286B-DCA1-6929-5DC18968F45A}"/>
          </ac:spMkLst>
        </pc:spChg>
        <pc:spChg chg="add del mod">
          <ac:chgData name="Jonathan Mah" userId="5261b2f2f3e51194" providerId="LiveId" clId="{B15D74A0-E1F4-4E52-BCD6-7DE505AE0250}" dt="2023-09-21T16:44:39.020" v="9364" actId="478"/>
          <ac:spMkLst>
            <pc:docMk/>
            <pc:sldMk cId="3154110219" sldId="574"/>
            <ac:spMk id="17" creationId="{903F7DD2-60AF-F8EF-6570-D7692C43BC11}"/>
          </ac:spMkLst>
        </pc:spChg>
        <pc:spChg chg="add del mod">
          <ac:chgData name="Jonathan Mah" userId="5261b2f2f3e51194" providerId="LiveId" clId="{B15D74A0-E1F4-4E52-BCD6-7DE505AE0250}" dt="2023-09-21T16:44:39.020" v="9364" actId="478"/>
          <ac:spMkLst>
            <pc:docMk/>
            <pc:sldMk cId="3154110219" sldId="574"/>
            <ac:spMk id="18" creationId="{D80B621F-C4F2-94FD-6051-DFEF6C55E389}"/>
          </ac:spMkLst>
        </pc:spChg>
        <pc:spChg chg="add del mod">
          <ac:chgData name="Jonathan Mah" userId="5261b2f2f3e51194" providerId="LiveId" clId="{B15D74A0-E1F4-4E52-BCD6-7DE505AE0250}" dt="2023-09-21T16:44:33.776" v="9362"/>
          <ac:spMkLst>
            <pc:docMk/>
            <pc:sldMk cId="3154110219" sldId="574"/>
            <ac:spMk id="19" creationId="{0CA96F8B-90E3-4EC3-E72A-4E16C4FC838E}"/>
          </ac:spMkLst>
        </pc:spChg>
        <pc:spChg chg="add del mod">
          <ac:chgData name="Jonathan Mah" userId="5261b2f2f3e51194" providerId="LiveId" clId="{B15D74A0-E1F4-4E52-BCD6-7DE505AE0250}" dt="2023-09-21T16:44:33.776" v="9362"/>
          <ac:spMkLst>
            <pc:docMk/>
            <pc:sldMk cId="3154110219" sldId="574"/>
            <ac:spMk id="20" creationId="{E27679F6-0B2A-7741-0CBF-68874A576BF5}"/>
          </ac:spMkLst>
        </pc:spChg>
        <pc:picChg chg="del">
          <ac:chgData name="Jonathan Mah" userId="5261b2f2f3e51194" providerId="LiveId" clId="{B15D74A0-E1F4-4E52-BCD6-7DE505AE0250}" dt="2023-09-21T16:44:39.020" v="9364" actId="478"/>
          <ac:picMkLst>
            <pc:docMk/>
            <pc:sldMk cId="3154110219" sldId="574"/>
            <ac:picMk id="7" creationId="{8795BEA5-B06C-0430-1EED-4B6769F9E224}"/>
          </ac:picMkLst>
        </pc:picChg>
        <pc:picChg chg="add del mod modCrop">
          <ac:chgData name="Jonathan Mah" userId="5261b2f2f3e51194" providerId="LiveId" clId="{B15D74A0-E1F4-4E52-BCD6-7DE505AE0250}" dt="2023-09-21T16:32:53.644" v="9307" actId="478"/>
          <ac:picMkLst>
            <pc:docMk/>
            <pc:sldMk cId="3154110219" sldId="574"/>
            <ac:picMk id="10" creationId="{14F64EC9-20A8-42F3-3851-163F0CDC14D8}"/>
          </ac:picMkLst>
        </pc:picChg>
        <pc:picChg chg="add del mod">
          <ac:chgData name="Jonathan Mah" userId="5261b2f2f3e51194" providerId="LiveId" clId="{B15D74A0-E1F4-4E52-BCD6-7DE505AE0250}" dt="2023-09-21T16:44:39.020" v="9364" actId="478"/>
          <ac:picMkLst>
            <pc:docMk/>
            <pc:sldMk cId="3154110219" sldId="574"/>
            <ac:picMk id="16" creationId="{70547583-C9AB-31BD-6E76-FD7E8DD9EA08}"/>
          </ac:picMkLst>
        </pc:picChg>
      </pc:sldChg>
      <pc:sldChg chg="addSp delSp modSp add mod modNotesTx">
        <pc:chgData name="Jonathan Mah" userId="5261b2f2f3e51194" providerId="LiveId" clId="{B15D74A0-E1F4-4E52-BCD6-7DE505AE0250}" dt="2023-09-25T20:42:13.987" v="18365" actId="164"/>
        <pc:sldMkLst>
          <pc:docMk/>
          <pc:sldMk cId="2132978026" sldId="575"/>
        </pc:sldMkLst>
        <pc:spChg chg="mod">
          <ac:chgData name="Jonathan Mah" userId="5261b2f2f3e51194" providerId="LiveId" clId="{B15D74A0-E1F4-4E52-BCD6-7DE505AE0250}" dt="2023-09-19T17:26:27.655" v="1275" actId="27636"/>
          <ac:spMkLst>
            <pc:docMk/>
            <pc:sldMk cId="2132978026" sldId="575"/>
            <ac:spMk id="2" creationId="{13615F9C-56BE-7C67-45B8-1250D099AAD3}"/>
          </ac:spMkLst>
        </pc:spChg>
        <pc:spChg chg="mod">
          <ac:chgData name="Jonathan Mah" userId="5261b2f2f3e51194" providerId="LiveId" clId="{B15D74A0-E1F4-4E52-BCD6-7DE505AE0250}" dt="2023-09-22T18:05:19.300" v="15533" actId="1038"/>
          <ac:spMkLst>
            <pc:docMk/>
            <pc:sldMk cId="2132978026" sldId="575"/>
            <ac:spMk id="5" creationId="{13C6DEE3-49E1-846F-6FBE-2AA4EC64627B}"/>
          </ac:spMkLst>
        </pc:spChg>
        <pc:spChg chg="mod">
          <ac:chgData name="Jonathan Mah" userId="5261b2f2f3e51194" providerId="LiveId" clId="{B15D74A0-E1F4-4E52-BCD6-7DE505AE0250}" dt="2023-09-22T18:05:19.300" v="15533" actId="1038"/>
          <ac:spMkLst>
            <pc:docMk/>
            <pc:sldMk cId="2132978026" sldId="575"/>
            <ac:spMk id="6" creationId="{0C139C7E-1550-ED55-35BF-48366DE6CD2D}"/>
          </ac:spMkLst>
        </pc:spChg>
        <pc:spChg chg="mod">
          <ac:chgData name="Jonathan Mah" userId="5261b2f2f3e51194" providerId="LiveId" clId="{B15D74A0-E1F4-4E52-BCD6-7DE505AE0250}" dt="2023-09-22T18:05:19.300" v="15533" actId="1038"/>
          <ac:spMkLst>
            <pc:docMk/>
            <pc:sldMk cId="2132978026" sldId="575"/>
            <ac:spMk id="7" creationId="{ECD309AD-2D29-54A8-27AD-203F20A01403}"/>
          </ac:spMkLst>
        </pc:spChg>
        <pc:spChg chg="mod">
          <ac:chgData name="Jonathan Mah" userId="5261b2f2f3e51194" providerId="LiveId" clId="{B15D74A0-E1F4-4E52-BCD6-7DE505AE0250}" dt="2023-09-22T18:05:19.300" v="15533" actId="1038"/>
          <ac:spMkLst>
            <pc:docMk/>
            <pc:sldMk cId="2132978026" sldId="575"/>
            <ac:spMk id="8" creationId="{A8ED543D-CBF2-3F5A-660E-B976FA595509}"/>
          </ac:spMkLst>
        </pc:spChg>
        <pc:spChg chg="mod">
          <ac:chgData name="Jonathan Mah" userId="5261b2f2f3e51194" providerId="LiveId" clId="{B15D74A0-E1F4-4E52-BCD6-7DE505AE0250}" dt="2023-09-25T20:41:03.287" v="18350"/>
          <ac:spMkLst>
            <pc:docMk/>
            <pc:sldMk cId="2132978026" sldId="575"/>
            <ac:spMk id="16" creationId="{B7029BB2-A6BE-7A2D-FEBA-5CB81B5280A7}"/>
          </ac:spMkLst>
        </pc:spChg>
        <pc:spChg chg="mod">
          <ac:chgData name="Jonathan Mah" userId="5261b2f2f3e51194" providerId="LiveId" clId="{B15D74A0-E1F4-4E52-BCD6-7DE505AE0250}" dt="2023-09-25T20:41:03.287" v="18350"/>
          <ac:spMkLst>
            <pc:docMk/>
            <pc:sldMk cId="2132978026" sldId="575"/>
            <ac:spMk id="19" creationId="{4A75963F-5CFD-00E9-390A-BEC3720F370E}"/>
          </ac:spMkLst>
        </pc:spChg>
        <pc:spChg chg="mod">
          <ac:chgData name="Jonathan Mah" userId="5261b2f2f3e51194" providerId="LiveId" clId="{B15D74A0-E1F4-4E52-BCD6-7DE505AE0250}" dt="2023-09-25T20:41:03.287" v="18350"/>
          <ac:spMkLst>
            <pc:docMk/>
            <pc:sldMk cId="2132978026" sldId="575"/>
            <ac:spMk id="20" creationId="{00AA842C-CB0B-EFEE-B637-B7A824F0471A}"/>
          </ac:spMkLst>
        </pc:spChg>
        <pc:spChg chg="mod">
          <ac:chgData name="Jonathan Mah" userId="5261b2f2f3e51194" providerId="LiveId" clId="{B15D74A0-E1F4-4E52-BCD6-7DE505AE0250}" dt="2023-09-25T20:41:03.287" v="18350"/>
          <ac:spMkLst>
            <pc:docMk/>
            <pc:sldMk cId="2132978026" sldId="575"/>
            <ac:spMk id="21" creationId="{76F067EE-D0D9-C95C-3C5A-F79889F649E5}"/>
          </ac:spMkLst>
        </pc:spChg>
        <pc:spChg chg="mod">
          <ac:chgData name="Jonathan Mah" userId="5261b2f2f3e51194" providerId="LiveId" clId="{B15D74A0-E1F4-4E52-BCD6-7DE505AE0250}" dt="2023-09-25T20:41:03.287" v="18350"/>
          <ac:spMkLst>
            <pc:docMk/>
            <pc:sldMk cId="2132978026" sldId="575"/>
            <ac:spMk id="22" creationId="{6E15D3BE-1B81-3341-1A95-D0F14AC45886}"/>
          </ac:spMkLst>
        </pc:spChg>
        <pc:spChg chg="mod">
          <ac:chgData name="Jonathan Mah" userId="5261b2f2f3e51194" providerId="LiveId" clId="{B15D74A0-E1F4-4E52-BCD6-7DE505AE0250}" dt="2023-09-25T20:41:03.287" v="18350"/>
          <ac:spMkLst>
            <pc:docMk/>
            <pc:sldMk cId="2132978026" sldId="575"/>
            <ac:spMk id="23" creationId="{FE581EC3-C05B-9B34-87D5-4566C1DF11F9}"/>
          </ac:spMkLst>
        </pc:spChg>
        <pc:spChg chg="mod">
          <ac:chgData name="Jonathan Mah" userId="5261b2f2f3e51194" providerId="LiveId" clId="{B15D74A0-E1F4-4E52-BCD6-7DE505AE0250}" dt="2023-09-25T20:41:03.287" v="18350"/>
          <ac:spMkLst>
            <pc:docMk/>
            <pc:sldMk cId="2132978026" sldId="575"/>
            <ac:spMk id="24" creationId="{328D89F1-D42C-A2EC-0BC7-B9291DD30C92}"/>
          </ac:spMkLst>
        </pc:spChg>
        <pc:spChg chg="mod">
          <ac:chgData name="Jonathan Mah" userId="5261b2f2f3e51194" providerId="LiveId" clId="{B15D74A0-E1F4-4E52-BCD6-7DE505AE0250}" dt="2023-09-25T20:41:03.287" v="18350"/>
          <ac:spMkLst>
            <pc:docMk/>
            <pc:sldMk cId="2132978026" sldId="575"/>
            <ac:spMk id="25" creationId="{D258A060-7DB2-F30C-0153-4AC7DF930A47}"/>
          </ac:spMkLst>
        </pc:spChg>
        <pc:spChg chg="mod">
          <ac:chgData name="Jonathan Mah" userId="5261b2f2f3e51194" providerId="LiveId" clId="{B15D74A0-E1F4-4E52-BCD6-7DE505AE0250}" dt="2023-09-25T20:41:03.287" v="18350"/>
          <ac:spMkLst>
            <pc:docMk/>
            <pc:sldMk cId="2132978026" sldId="575"/>
            <ac:spMk id="26" creationId="{4DAA8B16-9FBB-1D2B-0BF7-53244260EF0D}"/>
          </ac:spMkLst>
        </pc:spChg>
        <pc:spChg chg="mod">
          <ac:chgData name="Jonathan Mah" userId="5261b2f2f3e51194" providerId="LiveId" clId="{B15D74A0-E1F4-4E52-BCD6-7DE505AE0250}" dt="2023-09-25T20:41:03.287" v="18350"/>
          <ac:spMkLst>
            <pc:docMk/>
            <pc:sldMk cId="2132978026" sldId="575"/>
            <ac:spMk id="27" creationId="{D0818DF2-FA0D-CE99-CEA2-60146A41013B}"/>
          </ac:spMkLst>
        </pc:spChg>
        <pc:spChg chg="mod">
          <ac:chgData name="Jonathan Mah" userId="5261b2f2f3e51194" providerId="LiveId" clId="{B15D74A0-E1F4-4E52-BCD6-7DE505AE0250}" dt="2023-09-25T20:41:03.287" v="18350"/>
          <ac:spMkLst>
            <pc:docMk/>
            <pc:sldMk cId="2132978026" sldId="575"/>
            <ac:spMk id="28" creationId="{ADD1A92F-3155-7C0E-046D-CC97C32088A5}"/>
          </ac:spMkLst>
        </pc:spChg>
        <pc:spChg chg="mod topLvl">
          <ac:chgData name="Jonathan Mah" userId="5261b2f2f3e51194" providerId="LiveId" clId="{B15D74A0-E1F4-4E52-BCD6-7DE505AE0250}" dt="2023-09-25T20:42:13.987" v="18365" actId="164"/>
          <ac:spMkLst>
            <pc:docMk/>
            <pc:sldMk cId="2132978026" sldId="575"/>
            <ac:spMk id="31" creationId="{4CDB2973-373B-9088-2985-12006A3162BF}"/>
          </ac:spMkLst>
        </pc:spChg>
        <pc:spChg chg="mod topLvl">
          <ac:chgData name="Jonathan Mah" userId="5261b2f2f3e51194" providerId="LiveId" clId="{B15D74A0-E1F4-4E52-BCD6-7DE505AE0250}" dt="2023-09-25T20:42:13.987" v="18365" actId="164"/>
          <ac:spMkLst>
            <pc:docMk/>
            <pc:sldMk cId="2132978026" sldId="575"/>
            <ac:spMk id="32" creationId="{15B53F8A-D427-9322-DA68-F9343DC8C04F}"/>
          </ac:spMkLst>
        </pc:spChg>
        <pc:spChg chg="mod topLvl">
          <ac:chgData name="Jonathan Mah" userId="5261b2f2f3e51194" providerId="LiveId" clId="{B15D74A0-E1F4-4E52-BCD6-7DE505AE0250}" dt="2023-09-25T20:42:13.987" v="18365" actId="164"/>
          <ac:spMkLst>
            <pc:docMk/>
            <pc:sldMk cId="2132978026" sldId="575"/>
            <ac:spMk id="33" creationId="{12C081E0-431A-512D-BD29-27DF580CCCF1}"/>
          </ac:spMkLst>
        </pc:spChg>
        <pc:spChg chg="mod topLvl">
          <ac:chgData name="Jonathan Mah" userId="5261b2f2f3e51194" providerId="LiveId" clId="{B15D74A0-E1F4-4E52-BCD6-7DE505AE0250}" dt="2023-09-25T20:42:13.987" v="18365" actId="164"/>
          <ac:spMkLst>
            <pc:docMk/>
            <pc:sldMk cId="2132978026" sldId="575"/>
            <ac:spMk id="34" creationId="{4DAA29C0-204C-9046-482B-A6D19AFB12A0}"/>
          </ac:spMkLst>
        </pc:spChg>
        <pc:spChg chg="mod topLvl">
          <ac:chgData name="Jonathan Mah" userId="5261b2f2f3e51194" providerId="LiveId" clId="{B15D74A0-E1F4-4E52-BCD6-7DE505AE0250}" dt="2023-09-25T20:42:13.987" v="18365" actId="164"/>
          <ac:spMkLst>
            <pc:docMk/>
            <pc:sldMk cId="2132978026" sldId="575"/>
            <ac:spMk id="35" creationId="{1FE13482-6E6F-69A4-C42F-316DC564FE2B}"/>
          </ac:spMkLst>
        </pc:spChg>
        <pc:spChg chg="mod topLvl">
          <ac:chgData name="Jonathan Mah" userId="5261b2f2f3e51194" providerId="LiveId" clId="{B15D74A0-E1F4-4E52-BCD6-7DE505AE0250}" dt="2023-09-25T20:42:13.987" v="18365" actId="164"/>
          <ac:spMkLst>
            <pc:docMk/>
            <pc:sldMk cId="2132978026" sldId="575"/>
            <ac:spMk id="36" creationId="{64C00512-E84A-286A-3E62-AC778D9281E7}"/>
          </ac:spMkLst>
        </pc:spChg>
        <pc:spChg chg="mod topLvl">
          <ac:chgData name="Jonathan Mah" userId="5261b2f2f3e51194" providerId="LiveId" clId="{B15D74A0-E1F4-4E52-BCD6-7DE505AE0250}" dt="2023-09-25T20:42:13.987" v="18365" actId="164"/>
          <ac:spMkLst>
            <pc:docMk/>
            <pc:sldMk cId="2132978026" sldId="575"/>
            <ac:spMk id="37" creationId="{7002CB3C-EF1B-21FA-B194-B6C9DE0190D7}"/>
          </ac:spMkLst>
        </pc:spChg>
        <pc:spChg chg="mod topLvl">
          <ac:chgData name="Jonathan Mah" userId="5261b2f2f3e51194" providerId="LiveId" clId="{B15D74A0-E1F4-4E52-BCD6-7DE505AE0250}" dt="2023-09-25T20:42:13.987" v="18365" actId="164"/>
          <ac:spMkLst>
            <pc:docMk/>
            <pc:sldMk cId="2132978026" sldId="575"/>
            <ac:spMk id="38" creationId="{5FDA5E61-12E7-0E11-EA2B-DD708DEFC410}"/>
          </ac:spMkLst>
        </pc:spChg>
        <pc:spChg chg="mod topLvl">
          <ac:chgData name="Jonathan Mah" userId="5261b2f2f3e51194" providerId="LiveId" clId="{B15D74A0-E1F4-4E52-BCD6-7DE505AE0250}" dt="2023-09-25T20:42:13.987" v="18365" actId="164"/>
          <ac:spMkLst>
            <pc:docMk/>
            <pc:sldMk cId="2132978026" sldId="575"/>
            <ac:spMk id="39" creationId="{95C0E221-8336-D536-8332-AD786CF428D1}"/>
          </ac:spMkLst>
        </pc:spChg>
        <pc:spChg chg="mod topLvl">
          <ac:chgData name="Jonathan Mah" userId="5261b2f2f3e51194" providerId="LiveId" clId="{B15D74A0-E1F4-4E52-BCD6-7DE505AE0250}" dt="2023-09-25T20:42:13.987" v="18365" actId="164"/>
          <ac:spMkLst>
            <pc:docMk/>
            <pc:sldMk cId="2132978026" sldId="575"/>
            <ac:spMk id="40" creationId="{85383A93-95C7-EB2C-4C78-80FA61D01469}"/>
          </ac:spMkLst>
        </pc:spChg>
        <pc:spChg chg="mod topLvl">
          <ac:chgData name="Jonathan Mah" userId="5261b2f2f3e51194" providerId="LiveId" clId="{B15D74A0-E1F4-4E52-BCD6-7DE505AE0250}" dt="2023-09-25T20:42:13.987" v="18365" actId="164"/>
          <ac:spMkLst>
            <pc:docMk/>
            <pc:sldMk cId="2132978026" sldId="575"/>
            <ac:spMk id="41" creationId="{AD44425E-2DCA-8782-8C87-461DF420291A}"/>
          </ac:spMkLst>
        </pc:spChg>
        <pc:spChg chg="add del">
          <ac:chgData name="Jonathan Mah" userId="5261b2f2f3e51194" providerId="LiveId" clId="{B15D74A0-E1F4-4E52-BCD6-7DE505AE0250}" dt="2023-09-22T18:05:00.588" v="15524" actId="478"/>
          <ac:spMkLst>
            <pc:docMk/>
            <pc:sldMk cId="2132978026" sldId="575"/>
            <ac:spMk id="146" creationId="{819EDD75-152D-D3F6-5158-13E524464706}"/>
          </ac:spMkLst>
        </pc:spChg>
        <pc:grpChg chg="add del mod">
          <ac:chgData name="Jonathan Mah" userId="5261b2f2f3e51194" providerId="LiveId" clId="{B15D74A0-E1F4-4E52-BCD6-7DE505AE0250}" dt="2023-09-22T18:04:50.117" v="15519"/>
          <ac:grpSpMkLst>
            <pc:docMk/>
            <pc:sldMk cId="2132978026" sldId="575"/>
            <ac:grpSpMk id="9" creationId="{7E78FCB4-4987-D3A5-46B7-47E780D8ADA5}"/>
          </ac:grpSpMkLst>
        </pc:grpChg>
        <pc:grpChg chg="add del mod">
          <ac:chgData name="Jonathan Mah" userId="5261b2f2f3e51194" providerId="LiveId" clId="{B15D74A0-E1F4-4E52-BCD6-7DE505AE0250}" dt="2023-09-22T18:06:41.845" v="15547" actId="478"/>
          <ac:grpSpMkLst>
            <pc:docMk/>
            <pc:sldMk cId="2132978026" sldId="575"/>
            <ac:grpSpMk id="13" creationId="{520C20BB-A847-065A-8525-8D160F3FF40A}"/>
          </ac:grpSpMkLst>
        </pc:grpChg>
        <pc:grpChg chg="add mod">
          <ac:chgData name="Jonathan Mah" userId="5261b2f2f3e51194" providerId="LiveId" clId="{B15D74A0-E1F4-4E52-BCD6-7DE505AE0250}" dt="2023-09-25T20:41:13.153" v="18354" actId="1076"/>
          <ac:grpSpMkLst>
            <pc:docMk/>
            <pc:sldMk cId="2132978026" sldId="575"/>
            <ac:grpSpMk id="14" creationId="{75524459-FE9E-2C5D-5E0B-ACA9CDB03273}"/>
          </ac:grpSpMkLst>
        </pc:grpChg>
        <pc:grpChg chg="add del mod">
          <ac:chgData name="Jonathan Mah" userId="5261b2f2f3e51194" providerId="LiveId" clId="{B15D74A0-E1F4-4E52-BCD6-7DE505AE0250}" dt="2023-09-25T20:41:49.959" v="18360" actId="165"/>
          <ac:grpSpMkLst>
            <pc:docMk/>
            <pc:sldMk cId="2132978026" sldId="575"/>
            <ac:grpSpMk id="29" creationId="{4AD58515-20E5-B002-1AB3-984F90B694B5}"/>
          </ac:grpSpMkLst>
        </pc:grpChg>
        <pc:grpChg chg="add mod">
          <ac:chgData name="Jonathan Mah" userId="5261b2f2f3e51194" providerId="LiveId" clId="{B15D74A0-E1F4-4E52-BCD6-7DE505AE0250}" dt="2023-09-25T20:42:13.987" v="18365" actId="164"/>
          <ac:grpSpMkLst>
            <pc:docMk/>
            <pc:sldMk cId="2132978026" sldId="575"/>
            <ac:grpSpMk id="42" creationId="{63AF895B-8011-3F25-2D6A-DF52ADD87CAE}"/>
          </ac:grpSpMkLst>
        </pc:grpChg>
        <pc:picChg chg="del mod">
          <ac:chgData name="Jonathan Mah" userId="5261b2f2f3e51194" providerId="LiveId" clId="{B15D74A0-E1F4-4E52-BCD6-7DE505AE0250}" dt="2023-09-25T20:41:02.256" v="18348" actId="478"/>
          <ac:picMkLst>
            <pc:docMk/>
            <pc:sldMk cId="2132978026" sldId="575"/>
            <ac:picMk id="3" creationId="{8BCD1CBD-A434-F110-5229-83825CDCF580}"/>
          </ac:picMkLst>
        </pc:picChg>
        <pc:picChg chg="del mod">
          <ac:chgData name="Jonathan Mah" userId="5261b2f2f3e51194" providerId="LiveId" clId="{B15D74A0-E1F4-4E52-BCD6-7DE505AE0250}" dt="2023-09-25T20:41:02.422" v="18349" actId="478"/>
          <ac:picMkLst>
            <pc:docMk/>
            <pc:sldMk cId="2132978026" sldId="575"/>
            <ac:picMk id="4" creationId="{AD0F5DFE-7ED4-2E51-E1DF-CB45D5B492CD}"/>
          </ac:picMkLst>
        </pc:picChg>
        <pc:picChg chg="mod">
          <ac:chgData name="Jonathan Mah" userId="5261b2f2f3e51194" providerId="LiveId" clId="{B15D74A0-E1F4-4E52-BCD6-7DE505AE0250}" dt="2023-09-22T18:04:47.473" v="15518"/>
          <ac:picMkLst>
            <pc:docMk/>
            <pc:sldMk cId="2132978026" sldId="575"/>
            <ac:picMk id="10" creationId="{ADB64C44-0363-6C3E-A437-C2F6C9C89FE4}"/>
          </ac:picMkLst>
        </pc:picChg>
        <pc:picChg chg="mod">
          <ac:chgData name="Jonathan Mah" userId="5261b2f2f3e51194" providerId="LiveId" clId="{B15D74A0-E1F4-4E52-BCD6-7DE505AE0250}" dt="2023-09-22T18:04:47.473" v="15518"/>
          <ac:picMkLst>
            <pc:docMk/>
            <pc:sldMk cId="2132978026" sldId="575"/>
            <ac:picMk id="11" creationId="{55C6D827-C34F-D2A4-01BB-24A627F0D58D}"/>
          </ac:picMkLst>
        </pc:picChg>
        <pc:picChg chg="mod">
          <ac:chgData name="Jonathan Mah" userId="5261b2f2f3e51194" providerId="LiveId" clId="{B15D74A0-E1F4-4E52-BCD6-7DE505AE0250}" dt="2023-09-22T18:04:47.473" v="15518"/>
          <ac:picMkLst>
            <pc:docMk/>
            <pc:sldMk cId="2132978026" sldId="575"/>
            <ac:picMk id="12" creationId="{36F2B28C-03E3-77DE-DB63-250C44C6883D}"/>
          </ac:picMkLst>
        </pc:picChg>
        <pc:picChg chg="mod">
          <ac:chgData name="Jonathan Mah" userId="5261b2f2f3e51194" providerId="LiveId" clId="{B15D74A0-E1F4-4E52-BCD6-7DE505AE0250}" dt="2023-09-22T18:05:13.133" v="15529" actId="1076"/>
          <ac:picMkLst>
            <pc:docMk/>
            <pc:sldMk cId="2132978026" sldId="575"/>
            <ac:picMk id="14" creationId="{7AD6CC6D-AA9F-B663-78E7-2373BA5FA718}"/>
          </ac:picMkLst>
        </pc:picChg>
        <pc:picChg chg="mod">
          <ac:chgData name="Jonathan Mah" userId="5261b2f2f3e51194" providerId="LiveId" clId="{B15D74A0-E1F4-4E52-BCD6-7DE505AE0250}" dt="2023-09-22T18:05:13.133" v="15529" actId="1076"/>
          <ac:picMkLst>
            <pc:docMk/>
            <pc:sldMk cId="2132978026" sldId="575"/>
            <ac:picMk id="15" creationId="{03626726-E862-559D-80D1-19525608DB1C}"/>
          </ac:picMkLst>
        </pc:picChg>
        <pc:picChg chg="mod">
          <ac:chgData name="Jonathan Mah" userId="5261b2f2f3e51194" providerId="LiveId" clId="{B15D74A0-E1F4-4E52-BCD6-7DE505AE0250}" dt="2023-09-25T20:41:03.287" v="18350"/>
          <ac:picMkLst>
            <pc:docMk/>
            <pc:sldMk cId="2132978026" sldId="575"/>
            <ac:picMk id="15" creationId="{7B70DD80-DADC-5E99-FCB4-075FCE2467D7}"/>
          </ac:picMkLst>
        </pc:picChg>
        <pc:picChg chg="mod">
          <ac:chgData name="Jonathan Mah" userId="5261b2f2f3e51194" providerId="LiveId" clId="{B15D74A0-E1F4-4E52-BCD6-7DE505AE0250}" dt="2023-09-22T18:05:13.133" v="15529" actId="1076"/>
          <ac:picMkLst>
            <pc:docMk/>
            <pc:sldMk cId="2132978026" sldId="575"/>
            <ac:picMk id="16" creationId="{E7868FCA-0B61-41D9-AE7C-A6FC1265316D}"/>
          </ac:picMkLst>
        </pc:picChg>
        <pc:picChg chg="add del mod">
          <ac:chgData name="Jonathan Mah" userId="5261b2f2f3e51194" providerId="LiveId" clId="{B15D74A0-E1F4-4E52-BCD6-7DE505AE0250}" dt="2023-09-25T17:16:07.318" v="17727" actId="478"/>
          <ac:picMkLst>
            <pc:docMk/>
            <pc:sldMk cId="2132978026" sldId="575"/>
            <ac:picMk id="17" creationId="{C4F91241-6491-8DF2-DCA6-AD8D55ABA1E4}"/>
          </ac:picMkLst>
        </pc:picChg>
        <pc:picChg chg="add del mod">
          <ac:chgData name="Jonathan Mah" userId="5261b2f2f3e51194" providerId="LiveId" clId="{B15D74A0-E1F4-4E52-BCD6-7DE505AE0250}" dt="2023-09-25T17:16:07.318" v="17727" actId="478"/>
          <ac:picMkLst>
            <pc:docMk/>
            <pc:sldMk cId="2132978026" sldId="575"/>
            <ac:picMk id="18" creationId="{C29BBB6B-2D7C-663A-63AE-39EFCCDAA365}"/>
          </ac:picMkLst>
        </pc:picChg>
        <pc:picChg chg="mod topLvl">
          <ac:chgData name="Jonathan Mah" userId="5261b2f2f3e51194" providerId="LiveId" clId="{B15D74A0-E1F4-4E52-BCD6-7DE505AE0250}" dt="2023-09-25T20:42:13.987" v="18365" actId="164"/>
          <ac:picMkLst>
            <pc:docMk/>
            <pc:sldMk cId="2132978026" sldId="575"/>
            <ac:picMk id="30" creationId="{B4EE02B7-765A-A579-0622-E780F1B78C99}"/>
          </ac:picMkLst>
        </pc:picChg>
        <pc:picChg chg="del">
          <ac:chgData name="Jonathan Mah" userId="5261b2f2f3e51194" providerId="LiveId" clId="{B15D74A0-E1F4-4E52-BCD6-7DE505AE0250}" dt="2023-09-25T20:40:51.208" v="18346" actId="478"/>
          <ac:picMkLst>
            <pc:docMk/>
            <pc:sldMk cId="2132978026" sldId="575"/>
            <ac:picMk id="123" creationId="{0D7E91C6-0F1E-9F31-46C7-5101F9DF3CC7}"/>
          </ac:picMkLst>
        </pc:picChg>
        <pc:picChg chg="del">
          <ac:chgData name="Jonathan Mah" userId="5261b2f2f3e51194" providerId="LiveId" clId="{B15D74A0-E1F4-4E52-BCD6-7DE505AE0250}" dt="2023-09-25T17:16:07.318" v="17727" actId="478"/>
          <ac:picMkLst>
            <pc:docMk/>
            <pc:sldMk cId="2132978026" sldId="575"/>
            <ac:picMk id="6146" creationId="{77D5DF0F-4743-4B00-999E-ED79A39648C3}"/>
          </ac:picMkLst>
        </pc:picChg>
        <pc:cxnChg chg="add mod">
          <ac:chgData name="Jonathan Mah" userId="5261b2f2f3e51194" providerId="LiveId" clId="{B15D74A0-E1F4-4E52-BCD6-7DE505AE0250}" dt="2023-09-25T20:40:52.214" v="18347"/>
          <ac:cxnSpMkLst>
            <pc:docMk/>
            <pc:sldMk cId="2132978026" sldId="575"/>
            <ac:cxnSpMk id="9" creationId="{3E4475D6-3B08-32D5-7FAF-BDC63768C331}"/>
          </ac:cxnSpMkLst>
        </pc:cxnChg>
        <pc:cxnChg chg="add mod">
          <ac:chgData name="Jonathan Mah" userId="5261b2f2f3e51194" providerId="LiveId" clId="{B15D74A0-E1F4-4E52-BCD6-7DE505AE0250}" dt="2023-09-25T20:40:52.214" v="18347"/>
          <ac:cxnSpMkLst>
            <pc:docMk/>
            <pc:sldMk cId="2132978026" sldId="575"/>
            <ac:cxnSpMk id="10" creationId="{7D784B56-30CC-6238-053D-96702F880D77}"/>
          </ac:cxnSpMkLst>
        </pc:cxnChg>
        <pc:cxnChg chg="add mod">
          <ac:chgData name="Jonathan Mah" userId="5261b2f2f3e51194" providerId="LiveId" clId="{B15D74A0-E1F4-4E52-BCD6-7DE505AE0250}" dt="2023-09-25T20:40:52.214" v="18347"/>
          <ac:cxnSpMkLst>
            <pc:docMk/>
            <pc:sldMk cId="2132978026" sldId="575"/>
            <ac:cxnSpMk id="11" creationId="{B335AF80-805F-ECCE-379C-BF6DEA94452D}"/>
          </ac:cxnSpMkLst>
        </pc:cxnChg>
        <pc:cxnChg chg="add mod">
          <ac:chgData name="Jonathan Mah" userId="5261b2f2f3e51194" providerId="LiveId" clId="{B15D74A0-E1F4-4E52-BCD6-7DE505AE0250}" dt="2023-09-25T20:40:52.214" v="18347"/>
          <ac:cxnSpMkLst>
            <pc:docMk/>
            <pc:sldMk cId="2132978026" sldId="575"/>
            <ac:cxnSpMk id="12" creationId="{C55C0587-726F-AB4D-3DF2-19C386A15727}"/>
          </ac:cxnSpMkLst>
        </pc:cxnChg>
        <pc:cxnChg chg="add mod">
          <ac:chgData name="Jonathan Mah" userId="5261b2f2f3e51194" providerId="LiveId" clId="{B15D74A0-E1F4-4E52-BCD6-7DE505AE0250}" dt="2023-09-25T20:40:52.214" v="18347"/>
          <ac:cxnSpMkLst>
            <pc:docMk/>
            <pc:sldMk cId="2132978026" sldId="575"/>
            <ac:cxnSpMk id="13" creationId="{789D0650-1BF7-1574-E4FA-1EBF03F1C773}"/>
          </ac:cxnSpMkLst>
        </pc:cxnChg>
      </pc:sldChg>
      <pc:sldChg chg="addSp delSp modSp add mod modNotesTx">
        <pc:chgData name="Jonathan Mah" userId="5261b2f2f3e51194" providerId="LiveId" clId="{B15D74A0-E1F4-4E52-BCD6-7DE505AE0250}" dt="2023-09-22T16:54:15.300" v="14090" actId="20577"/>
        <pc:sldMkLst>
          <pc:docMk/>
          <pc:sldMk cId="2087813606" sldId="576"/>
        </pc:sldMkLst>
        <pc:picChg chg="add mod">
          <ac:chgData name="Jonathan Mah" userId="5261b2f2f3e51194" providerId="LiveId" clId="{B15D74A0-E1F4-4E52-BCD6-7DE505AE0250}" dt="2023-09-22T16:52:53.072" v="14059" actId="1076"/>
          <ac:picMkLst>
            <pc:docMk/>
            <pc:sldMk cId="2087813606" sldId="576"/>
            <ac:picMk id="3" creationId="{A4E0708E-D3F2-AB1A-FE7E-FA446A48F38D}"/>
          </ac:picMkLst>
        </pc:picChg>
        <pc:picChg chg="add mod">
          <ac:chgData name="Jonathan Mah" userId="5261b2f2f3e51194" providerId="LiveId" clId="{B15D74A0-E1F4-4E52-BCD6-7DE505AE0250}" dt="2023-09-20T19:27:56.664" v="4634" actId="1076"/>
          <ac:picMkLst>
            <pc:docMk/>
            <pc:sldMk cId="2087813606" sldId="576"/>
            <ac:picMk id="4" creationId="{7C6F46DD-9787-11DF-2FCD-6C2917FA5A17}"/>
          </ac:picMkLst>
        </pc:picChg>
        <pc:picChg chg="add del mod">
          <ac:chgData name="Jonathan Mah" userId="5261b2f2f3e51194" providerId="LiveId" clId="{B15D74A0-E1F4-4E52-BCD6-7DE505AE0250}" dt="2023-09-20T19:29:11.160" v="4637" actId="478"/>
          <ac:picMkLst>
            <pc:docMk/>
            <pc:sldMk cId="2087813606" sldId="576"/>
            <ac:picMk id="6" creationId="{F9092AF3-153F-47A3-7B98-A49295F143F1}"/>
          </ac:picMkLst>
        </pc:picChg>
        <pc:picChg chg="add mod">
          <ac:chgData name="Jonathan Mah" userId="5261b2f2f3e51194" providerId="LiveId" clId="{B15D74A0-E1F4-4E52-BCD6-7DE505AE0250}" dt="2023-09-22T16:52:47.921" v="14057" actId="1076"/>
          <ac:picMkLst>
            <pc:docMk/>
            <pc:sldMk cId="2087813606" sldId="576"/>
            <ac:picMk id="8" creationId="{54929493-85A9-5670-4BF1-9A0896503602}"/>
          </ac:picMkLst>
        </pc:picChg>
      </pc:sldChg>
      <pc:sldChg chg="addSp delSp modSp add mod modNotesTx">
        <pc:chgData name="Jonathan Mah" userId="5261b2f2f3e51194" providerId="LiveId" clId="{B15D74A0-E1F4-4E52-BCD6-7DE505AE0250}" dt="2023-09-25T20:42:37.201" v="18396" actId="20577"/>
        <pc:sldMkLst>
          <pc:docMk/>
          <pc:sldMk cId="2843563803" sldId="577"/>
        </pc:sldMkLst>
        <pc:spChg chg="mod">
          <ac:chgData name="Jonathan Mah" userId="5261b2f2f3e51194" providerId="LiveId" clId="{B15D74A0-E1F4-4E52-BCD6-7DE505AE0250}" dt="2023-09-25T20:42:37.201" v="18396" actId="20577"/>
          <ac:spMkLst>
            <pc:docMk/>
            <pc:sldMk cId="2843563803" sldId="577"/>
            <ac:spMk id="2" creationId="{13615F9C-56BE-7C67-45B8-1250D099AAD3}"/>
          </ac:spMkLst>
        </pc:spChg>
        <pc:spChg chg="add del mod">
          <ac:chgData name="Jonathan Mah" userId="5261b2f2f3e51194" providerId="LiveId" clId="{B15D74A0-E1F4-4E52-BCD6-7DE505AE0250}" dt="2023-09-22T18:04:39.638" v="15513" actId="478"/>
          <ac:spMkLst>
            <pc:docMk/>
            <pc:sldMk cId="2843563803" sldId="577"/>
            <ac:spMk id="6" creationId="{5E6B3A39-8302-AE39-C06B-2A94541EB76E}"/>
          </ac:spMkLst>
        </pc:spChg>
        <pc:grpChg chg="add del mod">
          <ac:chgData name="Jonathan Mah" userId="5261b2f2f3e51194" providerId="LiveId" clId="{B15D74A0-E1F4-4E52-BCD6-7DE505AE0250}" dt="2023-09-22T18:06:15.465" v="15543" actId="165"/>
          <ac:grpSpMkLst>
            <pc:docMk/>
            <pc:sldMk cId="2843563803" sldId="577"/>
            <ac:grpSpMk id="10" creationId="{4DE1422D-3902-33EE-EA99-995A9E537F25}"/>
          </ac:grpSpMkLst>
        </pc:grpChg>
        <pc:picChg chg="add del mod">
          <ac:chgData name="Jonathan Mah" userId="5261b2f2f3e51194" providerId="LiveId" clId="{B15D74A0-E1F4-4E52-BCD6-7DE505AE0250}" dt="2023-09-25T20:40:38.800" v="18331" actId="478"/>
          <ac:picMkLst>
            <pc:docMk/>
            <pc:sldMk cId="2843563803" sldId="577"/>
            <ac:picMk id="4" creationId="{3FBCB548-8C87-9F72-62BF-32B33257C95B}"/>
          </ac:picMkLst>
        </pc:picChg>
        <pc:picChg chg="add del mod">
          <ac:chgData name="Jonathan Mah" userId="5261b2f2f3e51194" providerId="LiveId" clId="{B15D74A0-E1F4-4E52-BCD6-7DE505AE0250}" dt="2023-09-25T17:16:10.670" v="17728" actId="478"/>
          <ac:picMkLst>
            <pc:docMk/>
            <pc:sldMk cId="2843563803" sldId="577"/>
            <ac:picMk id="5" creationId="{B980EAFD-D954-809C-4573-79B315DE0068}"/>
          </ac:picMkLst>
        </pc:picChg>
        <pc:picChg chg="add del mod topLvl">
          <ac:chgData name="Jonathan Mah" userId="5261b2f2f3e51194" providerId="LiveId" clId="{B15D74A0-E1F4-4E52-BCD6-7DE505AE0250}" dt="2023-09-25T17:16:10.670" v="17728" actId="478"/>
          <ac:picMkLst>
            <pc:docMk/>
            <pc:sldMk cId="2843563803" sldId="577"/>
            <ac:picMk id="7" creationId="{02FD1A8E-8948-A24F-9BD4-3452127F32D9}"/>
          </ac:picMkLst>
        </pc:picChg>
        <pc:picChg chg="add del mod topLvl">
          <ac:chgData name="Jonathan Mah" userId="5261b2f2f3e51194" providerId="LiveId" clId="{B15D74A0-E1F4-4E52-BCD6-7DE505AE0250}" dt="2023-09-22T18:06:17.778" v="15544" actId="478"/>
          <ac:picMkLst>
            <pc:docMk/>
            <pc:sldMk cId="2843563803" sldId="577"/>
            <ac:picMk id="8" creationId="{25FF6229-A2E9-0534-F3AA-6E1134B0DA02}"/>
          </ac:picMkLst>
        </pc:picChg>
        <pc:picChg chg="add del mod topLvl">
          <ac:chgData name="Jonathan Mah" userId="5261b2f2f3e51194" providerId="LiveId" clId="{B15D74A0-E1F4-4E52-BCD6-7DE505AE0250}" dt="2023-09-25T17:16:10.670" v="17728" actId="478"/>
          <ac:picMkLst>
            <pc:docMk/>
            <pc:sldMk cId="2843563803" sldId="577"/>
            <ac:picMk id="9" creationId="{E6954EC3-205F-519A-83A1-51268A5322B7}"/>
          </ac:picMkLst>
        </pc:picChg>
        <pc:picChg chg="del">
          <ac:chgData name="Jonathan Mah" userId="5261b2f2f3e51194" providerId="LiveId" clId="{B15D74A0-E1F4-4E52-BCD6-7DE505AE0250}" dt="2023-09-20T19:10:12.677" v="3592" actId="478"/>
          <ac:picMkLst>
            <pc:docMk/>
            <pc:sldMk cId="2843563803" sldId="577"/>
            <ac:picMk id="123" creationId="{0D7E91C6-0F1E-9F31-46C7-5101F9DF3CC7}"/>
          </ac:picMkLst>
        </pc:picChg>
        <pc:cxnChg chg="add mod">
          <ac:chgData name="Jonathan Mah" userId="5261b2f2f3e51194" providerId="LiveId" clId="{B15D74A0-E1F4-4E52-BCD6-7DE505AE0250}" dt="2023-09-20T19:10:12.858" v="3593"/>
          <ac:cxnSpMkLst>
            <pc:docMk/>
            <pc:sldMk cId="2843563803" sldId="577"/>
            <ac:cxnSpMk id="3" creationId="{2CE5A854-3002-017C-8B62-93B06F09ECEE}"/>
          </ac:cxnSpMkLst>
        </pc:cxnChg>
        <pc:cxnChg chg="add mod">
          <ac:chgData name="Jonathan Mah" userId="5261b2f2f3e51194" providerId="LiveId" clId="{B15D74A0-E1F4-4E52-BCD6-7DE505AE0250}" dt="2023-09-25T20:40:46.191" v="18345" actId="14100"/>
          <ac:cxnSpMkLst>
            <pc:docMk/>
            <pc:sldMk cId="2843563803" sldId="577"/>
            <ac:cxnSpMk id="6" creationId="{900FA5DB-3906-E205-AB2A-5E42957E667F}"/>
          </ac:cxnSpMkLst>
        </pc:cxnChg>
        <pc:cxnChg chg="add mod">
          <ac:chgData name="Jonathan Mah" userId="5261b2f2f3e51194" providerId="LiveId" clId="{B15D74A0-E1F4-4E52-BCD6-7DE505AE0250}" dt="2023-09-25T20:40:46.191" v="18345" actId="14100"/>
          <ac:cxnSpMkLst>
            <pc:docMk/>
            <pc:sldMk cId="2843563803" sldId="577"/>
            <ac:cxnSpMk id="8" creationId="{8BC9D925-D66A-7F47-C24C-441C22D8E0C3}"/>
          </ac:cxnSpMkLst>
        </pc:cxnChg>
        <pc:cxnChg chg="add mod">
          <ac:chgData name="Jonathan Mah" userId="5261b2f2f3e51194" providerId="LiveId" clId="{B15D74A0-E1F4-4E52-BCD6-7DE505AE0250}" dt="2023-09-25T20:40:46.191" v="18345" actId="14100"/>
          <ac:cxnSpMkLst>
            <pc:docMk/>
            <pc:sldMk cId="2843563803" sldId="577"/>
            <ac:cxnSpMk id="10" creationId="{4DF2EDAD-C995-792C-A591-238916D8C4EB}"/>
          </ac:cxnSpMkLst>
        </pc:cxnChg>
        <pc:cxnChg chg="add mod">
          <ac:chgData name="Jonathan Mah" userId="5261b2f2f3e51194" providerId="LiveId" clId="{B15D74A0-E1F4-4E52-BCD6-7DE505AE0250}" dt="2023-09-25T20:40:46.191" v="18345" actId="14100"/>
          <ac:cxnSpMkLst>
            <pc:docMk/>
            <pc:sldMk cId="2843563803" sldId="577"/>
            <ac:cxnSpMk id="11" creationId="{B6EBD3DA-1E7E-1A0E-903A-6D518AA55019}"/>
          </ac:cxnSpMkLst>
        </pc:cxnChg>
        <pc:cxnChg chg="add mod">
          <ac:chgData name="Jonathan Mah" userId="5261b2f2f3e51194" providerId="LiveId" clId="{B15D74A0-E1F4-4E52-BCD6-7DE505AE0250}" dt="2023-09-25T20:40:46.191" v="18345" actId="14100"/>
          <ac:cxnSpMkLst>
            <pc:docMk/>
            <pc:sldMk cId="2843563803" sldId="577"/>
            <ac:cxnSpMk id="12" creationId="{C367B93B-389C-2466-7D65-0C7351073F29}"/>
          </ac:cxnSpMkLst>
        </pc:cxnChg>
      </pc:sldChg>
      <pc:sldChg chg="addSp delSp modSp add mod modNotesTx">
        <pc:chgData name="Jonathan Mah" userId="5261b2f2f3e51194" providerId="LiveId" clId="{B15D74A0-E1F4-4E52-BCD6-7DE505AE0250}" dt="2023-09-25T17:21:12.407" v="17797" actId="478"/>
        <pc:sldMkLst>
          <pc:docMk/>
          <pc:sldMk cId="1270795942" sldId="578"/>
        </pc:sldMkLst>
        <pc:spChg chg="mod">
          <ac:chgData name="Jonathan Mah" userId="5261b2f2f3e51194" providerId="LiveId" clId="{B15D74A0-E1F4-4E52-BCD6-7DE505AE0250}" dt="2023-09-20T19:10:42.662" v="3666" actId="20577"/>
          <ac:spMkLst>
            <pc:docMk/>
            <pc:sldMk cId="1270795942" sldId="578"/>
            <ac:spMk id="2" creationId="{13615F9C-56BE-7C67-45B8-1250D099AAD3}"/>
          </ac:spMkLst>
        </pc:spChg>
        <pc:spChg chg="del">
          <ac:chgData name="Jonathan Mah" userId="5261b2f2f3e51194" providerId="LiveId" clId="{B15D74A0-E1F4-4E52-BCD6-7DE505AE0250}" dt="2023-09-22T18:05:34.084" v="15534" actId="478"/>
          <ac:spMkLst>
            <pc:docMk/>
            <pc:sldMk cId="1270795942" sldId="578"/>
            <ac:spMk id="6" creationId="{5E6B3A39-8302-AE39-C06B-2A94541EB76E}"/>
          </ac:spMkLst>
        </pc:spChg>
        <pc:spChg chg="add del mod">
          <ac:chgData name="Jonathan Mah" userId="5261b2f2f3e51194" providerId="LiveId" clId="{B15D74A0-E1F4-4E52-BCD6-7DE505AE0250}" dt="2023-09-25T17:21:12.407" v="17797" actId="478"/>
          <ac:spMkLst>
            <pc:docMk/>
            <pc:sldMk cId="1270795942" sldId="578"/>
            <ac:spMk id="13" creationId="{F9F54BE1-22EF-A893-DF5B-4D9BED292AEA}"/>
          </ac:spMkLst>
        </pc:spChg>
        <pc:spChg chg="add del mod">
          <ac:chgData name="Jonathan Mah" userId="5261b2f2f3e51194" providerId="LiveId" clId="{B15D74A0-E1F4-4E52-BCD6-7DE505AE0250}" dt="2023-09-25T17:21:12.407" v="17797" actId="478"/>
          <ac:spMkLst>
            <pc:docMk/>
            <pc:sldMk cId="1270795942" sldId="578"/>
            <ac:spMk id="14" creationId="{1E62C163-F6C0-08A6-C54C-2E513742581A}"/>
          </ac:spMkLst>
        </pc:spChg>
        <pc:grpChg chg="add del mod">
          <ac:chgData name="Jonathan Mah" userId="5261b2f2f3e51194" providerId="LiveId" clId="{B15D74A0-E1F4-4E52-BCD6-7DE505AE0250}" dt="2023-09-22T18:06:51.356" v="15549" actId="478"/>
          <ac:grpSpMkLst>
            <pc:docMk/>
            <pc:sldMk cId="1270795942" sldId="578"/>
            <ac:grpSpMk id="7" creationId="{22FDC9AF-D566-8023-D6D4-BC25A80F5ACC}"/>
          </ac:grpSpMkLst>
        </pc:grpChg>
        <pc:picChg chg="del">
          <ac:chgData name="Jonathan Mah" userId="5261b2f2f3e51194" providerId="LiveId" clId="{B15D74A0-E1F4-4E52-BCD6-7DE505AE0250}" dt="2023-09-25T17:17:35.189" v="17762" actId="478"/>
          <ac:picMkLst>
            <pc:docMk/>
            <pc:sldMk cId="1270795942" sldId="578"/>
            <ac:picMk id="4" creationId="{3FBCB548-8C87-9F72-62BF-32B33257C95B}"/>
          </ac:picMkLst>
        </pc:picChg>
        <pc:picChg chg="del">
          <ac:chgData name="Jonathan Mah" userId="5261b2f2f3e51194" providerId="LiveId" clId="{B15D74A0-E1F4-4E52-BCD6-7DE505AE0250}" dt="2023-09-25T17:16:16.006" v="17729" actId="478"/>
          <ac:picMkLst>
            <pc:docMk/>
            <pc:sldMk cId="1270795942" sldId="578"/>
            <ac:picMk id="5" creationId="{B980EAFD-D954-809C-4573-79B315DE0068}"/>
          </ac:picMkLst>
        </pc:picChg>
        <pc:picChg chg="mod">
          <ac:chgData name="Jonathan Mah" userId="5261b2f2f3e51194" providerId="LiveId" clId="{B15D74A0-E1F4-4E52-BCD6-7DE505AE0250}" dt="2023-09-22T18:05:34.561" v="15535"/>
          <ac:picMkLst>
            <pc:docMk/>
            <pc:sldMk cId="1270795942" sldId="578"/>
            <ac:picMk id="8" creationId="{20804F45-DCF6-B316-6E6C-89D5D8F69E2E}"/>
          </ac:picMkLst>
        </pc:picChg>
        <pc:picChg chg="mod">
          <ac:chgData name="Jonathan Mah" userId="5261b2f2f3e51194" providerId="LiveId" clId="{B15D74A0-E1F4-4E52-BCD6-7DE505AE0250}" dt="2023-09-22T18:05:34.561" v="15535"/>
          <ac:picMkLst>
            <pc:docMk/>
            <pc:sldMk cId="1270795942" sldId="578"/>
            <ac:picMk id="9" creationId="{7D639998-55AB-592F-14BC-32979585EA6C}"/>
          </ac:picMkLst>
        </pc:picChg>
        <pc:picChg chg="mod">
          <ac:chgData name="Jonathan Mah" userId="5261b2f2f3e51194" providerId="LiveId" clId="{B15D74A0-E1F4-4E52-BCD6-7DE505AE0250}" dt="2023-09-22T18:05:34.561" v="15535"/>
          <ac:picMkLst>
            <pc:docMk/>
            <pc:sldMk cId="1270795942" sldId="578"/>
            <ac:picMk id="10" creationId="{F831206C-FA3A-085A-A615-30C2D5FED392}"/>
          </ac:picMkLst>
        </pc:picChg>
        <pc:picChg chg="add del mod">
          <ac:chgData name="Jonathan Mah" userId="5261b2f2f3e51194" providerId="LiveId" clId="{B15D74A0-E1F4-4E52-BCD6-7DE505AE0250}" dt="2023-09-25T17:16:16.006" v="17729" actId="478"/>
          <ac:picMkLst>
            <pc:docMk/>
            <pc:sldMk cId="1270795942" sldId="578"/>
            <ac:picMk id="11" creationId="{2411D67A-B735-30EF-B66A-9B68A035DE75}"/>
          </ac:picMkLst>
        </pc:picChg>
        <pc:picChg chg="add del mod">
          <ac:chgData name="Jonathan Mah" userId="5261b2f2f3e51194" providerId="LiveId" clId="{B15D74A0-E1F4-4E52-BCD6-7DE505AE0250}" dt="2023-09-25T17:16:16.006" v="17729" actId="478"/>
          <ac:picMkLst>
            <pc:docMk/>
            <pc:sldMk cId="1270795942" sldId="578"/>
            <ac:picMk id="12" creationId="{EDEE94AB-7AD2-A135-0B04-EAB91895EFD2}"/>
          </ac:picMkLst>
        </pc:picChg>
        <pc:cxnChg chg="add mod">
          <ac:chgData name="Jonathan Mah" userId="5261b2f2f3e51194" providerId="LiveId" clId="{B15D74A0-E1F4-4E52-BCD6-7DE505AE0250}" dt="2023-09-25T17:17:35.444" v="17763"/>
          <ac:cxnSpMkLst>
            <pc:docMk/>
            <pc:sldMk cId="1270795942" sldId="578"/>
            <ac:cxnSpMk id="6" creationId="{AF28AC14-CCD3-ED1C-55FA-41F857CF2477}"/>
          </ac:cxnSpMkLst>
        </pc:cxnChg>
        <pc:cxnChg chg="add mod">
          <ac:chgData name="Jonathan Mah" userId="5261b2f2f3e51194" providerId="LiveId" clId="{B15D74A0-E1F4-4E52-BCD6-7DE505AE0250}" dt="2023-09-25T17:17:35.444" v="17763"/>
          <ac:cxnSpMkLst>
            <pc:docMk/>
            <pc:sldMk cId="1270795942" sldId="578"/>
            <ac:cxnSpMk id="7" creationId="{D5180D54-3CDB-05E9-8649-74F68ABE9D89}"/>
          </ac:cxnSpMkLst>
        </pc:cxnChg>
        <pc:cxnChg chg="add mod">
          <ac:chgData name="Jonathan Mah" userId="5261b2f2f3e51194" providerId="LiveId" clId="{B15D74A0-E1F4-4E52-BCD6-7DE505AE0250}" dt="2023-09-25T17:17:35.444" v="17763"/>
          <ac:cxnSpMkLst>
            <pc:docMk/>
            <pc:sldMk cId="1270795942" sldId="578"/>
            <ac:cxnSpMk id="8" creationId="{39A4DFE9-303F-BFE3-5D16-EE654BD64940}"/>
          </ac:cxnSpMkLst>
        </pc:cxnChg>
        <pc:cxnChg chg="add mod">
          <ac:chgData name="Jonathan Mah" userId="5261b2f2f3e51194" providerId="LiveId" clId="{B15D74A0-E1F4-4E52-BCD6-7DE505AE0250}" dt="2023-09-25T17:17:35.444" v="17763"/>
          <ac:cxnSpMkLst>
            <pc:docMk/>
            <pc:sldMk cId="1270795942" sldId="578"/>
            <ac:cxnSpMk id="9" creationId="{1ADD02AF-C50D-E65B-71E6-0E3D5E83476A}"/>
          </ac:cxnSpMkLst>
        </pc:cxnChg>
        <pc:cxnChg chg="add mod">
          <ac:chgData name="Jonathan Mah" userId="5261b2f2f3e51194" providerId="LiveId" clId="{B15D74A0-E1F4-4E52-BCD6-7DE505AE0250}" dt="2023-09-25T17:17:35.444" v="17763"/>
          <ac:cxnSpMkLst>
            <pc:docMk/>
            <pc:sldMk cId="1270795942" sldId="578"/>
            <ac:cxnSpMk id="10" creationId="{6E0962FA-8B4E-ADBC-35EB-910F9F5099C7}"/>
          </ac:cxnSpMkLst>
        </pc:cxnChg>
      </pc:sldChg>
      <pc:sldChg chg="addSp delSp modSp add mod modNotesTx">
        <pc:chgData name="Jonathan Mah" userId="5261b2f2f3e51194" providerId="LiveId" clId="{B15D74A0-E1F4-4E52-BCD6-7DE505AE0250}" dt="2023-09-25T20:54:05.134" v="18739" actId="20577"/>
        <pc:sldMkLst>
          <pc:docMk/>
          <pc:sldMk cId="3408939014" sldId="579"/>
        </pc:sldMkLst>
        <pc:spChg chg="add del mod">
          <ac:chgData name="Jonathan Mah" userId="5261b2f2f3e51194" providerId="LiveId" clId="{B15D74A0-E1F4-4E52-BCD6-7DE505AE0250}" dt="2023-09-22T17:34:02.643" v="14963" actId="478"/>
          <ac:spMkLst>
            <pc:docMk/>
            <pc:sldMk cId="3408939014" sldId="579"/>
            <ac:spMk id="4" creationId="{27495D24-D815-1EFE-46AF-596BB09CF788}"/>
          </ac:spMkLst>
        </pc:spChg>
        <pc:spChg chg="add mod">
          <ac:chgData name="Jonathan Mah" userId="5261b2f2f3e51194" providerId="LiveId" clId="{B15D74A0-E1F4-4E52-BCD6-7DE505AE0250}" dt="2023-09-25T20:11:05.221" v="18046" actId="1035"/>
          <ac:spMkLst>
            <pc:docMk/>
            <pc:sldMk cId="3408939014" sldId="579"/>
            <ac:spMk id="5" creationId="{E9CA3CC4-D164-790D-8FE2-A9FAEBCD391F}"/>
          </ac:spMkLst>
        </pc:spChg>
        <pc:picChg chg="del">
          <ac:chgData name="Jonathan Mah" userId="5261b2f2f3e51194" providerId="LiveId" clId="{B15D74A0-E1F4-4E52-BCD6-7DE505AE0250}" dt="2023-09-25T18:00:09.973" v="17990" actId="478"/>
          <ac:picMkLst>
            <pc:docMk/>
            <pc:sldMk cId="3408939014" sldId="579"/>
            <ac:picMk id="3" creationId="{305028F0-BB8C-5E27-0758-D48921E57AE0}"/>
          </ac:picMkLst>
        </pc:picChg>
        <pc:picChg chg="add del mod ord">
          <ac:chgData name="Jonathan Mah" userId="5261b2f2f3e51194" providerId="LiveId" clId="{B15D74A0-E1F4-4E52-BCD6-7DE505AE0250}" dt="2023-09-25T18:00:37.318" v="17996" actId="478"/>
          <ac:picMkLst>
            <pc:docMk/>
            <pc:sldMk cId="3408939014" sldId="579"/>
            <ac:picMk id="4" creationId="{24514BF7-6E81-54B5-A217-E7DC69F016C2}"/>
          </ac:picMkLst>
        </pc:picChg>
        <pc:picChg chg="add del mod ord">
          <ac:chgData name="Jonathan Mah" userId="5261b2f2f3e51194" providerId="LiveId" clId="{B15D74A0-E1F4-4E52-BCD6-7DE505AE0250}" dt="2023-09-25T20:10:59.231" v="18041" actId="478"/>
          <ac:picMkLst>
            <pc:docMk/>
            <pc:sldMk cId="3408939014" sldId="579"/>
            <ac:picMk id="6" creationId="{31B8CEC9-36C5-0D57-FBF7-8ECF0753558C}"/>
          </ac:picMkLst>
        </pc:picChg>
        <pc:picChg chg="add mod ord">
          <ac:chgData name="Jonathan Mah" userId="5261b2f2f3e51194" providerId="LiveId" clId="{B15D74A0-E1F4-4E52-BCD6-7DE505AE0250}" dt="2023-09-25T20:11:01.846" v="18043" actId="167"/>
          <ac:picMkLst>
            <pc:docMk/>
            <pc:sldMk cId="3408939014" sldId="579"/>
            <ac:picMk id="7" creationId="{7DB50B48-027B-A575-057D-46458C5C99DB}"/>
          </ac:picMkLst>
        </pc:picChg>
      </pc:sldChg>
      <pc:sldChg chg="addSp delSp modSp add mod modNotesTx">
        <pc:chgData name="Jonathan Mah" userId="5261b2f2f3e51194" providerId="LiveId" clId="{B15D74A0-E1F4-4E52-BCD6-7DE505AE0250}" dt="2023-09-25T20:54:23.149" v="18747" actId="20577"/>
        <pc:sldMkLst>
          <pc:docMk/>
          <pc:sldMk cId="673468237" sldId="580"/>
        </pc:sldMkLst>
        <pc:spChg chg="del mod">
          <ac:chgData name="Jonathan Mah" userId="5261b2f2f3e51194" providerId="LiveId" clId="{B15D74A0-E1F4-4E52-BCD6-7DE505AE0250}" dt="2023-09-22T17:34:26.457" v="14968" actId="478"/>
          <ac:spMkLst>
            <pc:docMk/>
            <pc:sldMk cId="673468237" sldId="580"/>
            <ac:spMk id="4" creationId="{27495D24-D815-1EFE-46AF-596BB09CF788}"/>
          </ac:spMkLst>
        </pc:spChg>
        <pc:spChg chg="add mod">
          <ac:chgData name="Jonathan Mah" userId="5261b2f2f3e51194" providerId="LiveId" clId="{B15D74A0-E1F4-4E52-BCD6-7DE505AE0250}" dt="2023-09-25T20:10:55.568" v="18040" actId="1036"/>
          <ac:spMkLst>
            <pc:docMk/>
            <pc:sldMk cId="673468237" sldId="580"/>
            <ac:spMk id="5" creationId="{EE7AAFF9-666A-9B17-5ED8-9C962DA62ED0}"/>
          </ac:spMkLst>
        </pc:spChg>
        <pc:spChg chg="add del mod">
          <ac:chgData name="Jonathan Mah" userId="5261b2f2f3e51194" providerId="LiveId" clId="{B15D74A0-E1F4-4E52-BCD6-7DE505AE0250}" dt="2023-09-20T19:17:59.291" v="4087"/>
          <ac:spMkLst>
            <pc:docMk/>
            <pc:sldMk cId="673468237" sldId="580"/>
            <ac:spMk id="5" creationId="{F5137AB9-6B8D-37FE-FD19-6EC7694731EB}"/>
          </ac:spMkLst>
        </pc:spChg>
        <pc:picChg chg="del">
          <ac:chgData name="Jonathan Mah" userId="5261b2f2f3e51194" providerId="LiveId" clId="{B15D74A0-E1F4-4E52-BCD6-7DE505AE0250}" dt="2023-09-25T17:59:16.606" v="17970" actId="478"/>
          <ac:picMkLst>
            <pc:docMk/>
            <pc:sldMk cId="673468237" sldId="580"/>
            <ac:picMk id="3" creationId="{305028F0-BB8C-5E27-0758-D48921E57AE0}"/>
          </ac:picMkLst>
        </pc:picChg>
        <pc:picChg chg="add del mod ord modCrop">
          <ac:chgData name="Jonathan Mah" userId="5261b2f2f3e51194" providerId="LiveId" clId="{B15D74A0-E1F4-4E52-BCD6-7DE505AE0250}" dt="2023-09-25T20:10:48.685" v="18032" actId="478"/>
          <ac:picMkLst>
            <pc:docMk/>
            <pc:sldMk cId="673468237" sldId="580"/>
            <ac:picMk id="4" creationId="{1F9CACEC-C6EA-C545-92B0-B1D96483E392}"/>
          </ac:picMkLst>
        </pc:picChg>
        <pc:picChg chg="add mod ord">
          <ac:chgData name="Jonathan Mah" userId="5261b2f2f3e51194" providerId="LiveId" clId="{B15D74A0-E1F4-4E52-BCD6-7DE505AE0250}" dt="2023-09-25T20:10:51.503" v="18034" actId="167"/>
          <ac:picMkLst>
            <pc:docMk/>
            <pc:sldMk cId="673468237" sldId="580"/>
            <ac:picMk id="6" creationId="{8C7AB611-DA9D-78D6-FCAE-7450E53AFA6A}"/>
          </ac:picMkLst>
        </pc:picChg>
      </pc:sldChg>
      <pc:sldChg chg="addSp delSp modSp new del mod">
        <pc:chgData name="Jonathan Mah" userId="5261b2f2f3e51194" providerId="LiveId" clId="{B15D74A0-E1F4-4E52-BCD6-7DE505AE0250}" dt="2023-09-21T17:39:08.086" v="9368" actId="47"/>
        <pc:sldMkLst>
          <pc:docMk/>
          <pc:sldMk cId="855569239" sldId="581"/>
        </pc:sldMkLst>
        <pc:spChg chg="del">
          <ac:chgData name="Jonathan Mah" userId="5261b2f2f3e51194" providerId="LiveId" clId="{B15D74A0-E1F4-4E52-BCD6-7DE505AE0250}" dt="2023-09-20T19:38:25.326" v="5887" actId="478"/>
          <ac:spMkLst>
            <pc:docMk/>
            <pc:sldMk cId="855569239" sldId="581"/>
            <ac:spMk id="2" creationId="{941A2E1C-EF09-3BD3-4923-B426B067E33F}"/>
          </ac:spMkLst>
        </pc:spChg>
        <pc:spChg chg="del">
          <ac:chgData name="Jonathan Mah" userId="5261b2f2f3e51194" providerId="LiveId" clId="{B15D74A0-E1F4-4E52-BCD6-7DE505AE0250}" dt="2023-09-20T19:38:25.326" v="5887" actId="478"/>
          <ac:spMkLst>
            <pc:docMk/>
            <pc:sldMk cId="855569239" sldId="581"/>
            <ac:spMk id="3" creationId="{78E8F60D-DE79-9D6E-CB88-DE3F502DCB73}"/>
          </ac:spMkLst>
        </pc:spChg>
        <pc:spChg chg="add mod">
          <ac:chgData name="Jonathan Mah" userId="5261b2f2f3e51194" providerId="LiveId" clId="{B15D74A0-E1F4-4E52-BCD6-7DE505AE0250}" dt="2023-09-20T19:43:14.186" v="6340"/>
          <ac:spMkLst>
            <pc:docMk/>
            <pc:sldMk cId="855569239" sldId="581"/>
            <ac:spMk id="4" creationId="{D678B4AF-CE4A-CCDF-AE33-BF9911B52E58}"/>
          </ac:spMkLst>
        </pc:spChg>
        <pc:picChg chg="add mod modCrop">
          <ac:chgData name="Jonathan Mah" userId="5261b2f2f3e51194" providerId="LiveId" clId="{B15D74A0-E1F4-4E52-BCD6-7DE505AE0250}" dt="2023-09-20T19:46:58.561" v="7044" actId="732"/>
          <ac:picMkLst>
            <pc:docMk/>
            <pc:sldMk cId="855569239" sldId="581"/>
            <ac:picMk id="6" creationId="{B2AE8A4B-3CDA-11B9-189B-915806D189B5}"/>
          </ac:picMkLst>
        </pc:picChg>
        <pc:picChg chg="add del mod">
          <ac:chgData name="Jonathan Mah" userId="5261b2f2f3e51194" providerId="LiveId" clId="{B15D74A0-E1F4-4E52-BCD6-7DE505AE0250}" dt="2023-09-20T19:46:36.396" v="7031" actId="478"/>
          <ac:picMkLst>
            <pc:docMk/>
            <pc:sldMk cId="855569239" sldId="581"/>
            <ac:picMk id="2050" creationId="{F9AD4BD0-C41E-A42D-7BD0-F40DFBDA120F}"/>
          </ac:picMkLst>
        </pc:picChg>
        <pc:picChg chg="add del">
          <ac:chgData name="Jonathan Mah" userId="5261b2f2f3e51194" providerId="LiveId" clId="{B15D74A0-E1F4-4E52-BCD6-7DE505AE0250}" dt="2023-09-20T19:42:14.527" v="6327"/>
          <ac:picMkLst>
            <pc:docMk/>
            <pc:sldMk cId="855569239" sldId="581"/>
            <ac:picMk id="2052" creationId="{15FA9527-90AE-FBBA-3327-12B71796490D}"/>
          </ac:picMkLst>
        </pc:picChg>
      </pc:sldChg>
      <pc:sldChg chg="add del">
        <pc:chgData name="Jonathan Mah" userId="5261b2f2f3e51194" providerId="LiveId" clId="{B15D74A0-E1F4-4E52-BCD6-7DE505AE0250}" dt="2023-09-20T19:31:36.742" v="5209"/>
        <pc:sldMkLst>
          <pc:docMk/>
          <pc:sldMk cId="4195488396" sldId="581"/>
        </pc:sldMkLst>
      </pc:sldChg>
      <pc:sldChg chg="delSp modSp add del mod">
        <pc:chgData name="Jonathan Mah" userId="5261b2f2f3e51194" providerId="LiveId" clId="{B15D74A0-E1F4-4E52-BCD6-7DE505AE0250}" dt="2023-09-20T19:47:33.832" v="7069" actId="47"/>
        <pc:sldMkLst>
          <pc:docMk/>
          <pc:sldMk cId="3816058645" sldId="582"/>
        </pc:sldMkLst>
        <pc:spChg chg="mod">
          <ac:chgData name="Jonathan Mah" userId="5261b2f2f3e51194" providerId="LiveId" clId="{B15D74A0-E1F4-4E52-BCD6-7DE505AE0250}" dt="2023-09-20T19:47:25.487" v="7056" actId="20577"/>
          <ac:spMkLst>
            <pc:docMk/>
            <pc:sldMk cId="3816058645" sldId="582"/>
            <ac:spMk id="2" creationId="{13615F9C-56BE-7C67-45B8-1250D099AAD3}"/>
          </ac:spMkLst>
        </pc:spChg>
        <pc:picChg chg="del">
          <ac:chgData name="Jonathan Mah" userId="5261b2f2f3e51194" providerId="LiveId" clId="{B15D74A0-E1F4-4E52-BCD6-7DE505AE0250}" dt="2023-09-20T19:42:36.101" v="6339" actId="478"/>
          <ac:picMkLst>
            <pc:docMk/>
            <pc:sldMk cId="3816058645" sldId="582"/>
            <ac:picMk id="1028" creationId="{4AAFFBA8-428F-A8FA-517D-DAFBC259D76A}"/>
          </ac:picMkLst>
        </pc:picChg>
      </pc:sldChg>
      <pc:sldChg chg="addSp delSp modSp add mod">
        <pc:chgData name="Jonathan Mah" userId="5261b2f2f3e51194" providerId="LiveId" clId="{B15D74A0-E1F4-4E52-BCD6-7DE505AE0250}" dt="2023-09-21T18:40:16.640" v="9575" actId="732"/>
        <pc:sldMkLst>
          <pc:docMk/>
          <pc:sldMk cId="2983282572" sldId="583"/>
        </pc:sldMkLst>
        <pc:spChg chg="mod">
          <ac:chgData name="Jonathan Mah" userId="5261b2f2f3e51194" providerId="LiveId" clId="{B15D74A0-E1F4-4E52-BCD6-7DE505AE0250}" dt="2023-09-21T18:33:44.680" v="9539" actId="20577"/>
          <ac:spMkLst>
            <pc:docMk/>
            <pc:sldMk cId="2983282572" sldId="583"/>
            <ac:spMk id="4" creationId="{D678B4AF-CE4A-CCDF-AE33-BF9911B52E58}"/>
          </ac:spMkLst>
        </pc:spChg>
        <pc:picChg chg="add del mod">
          <ac:chgData name="Jonathan Mah" userId="5261b2f2f3e51194" providerId="LiveId" clId="{B15D74A0-E1F4-4E52-BCD6-7DE505AE0250}" dt="2023-09-21T17:39:09.320" v="9369" actId="478"/>
          <ac:picMkLst>
            <pc:docMk/>
            <pc:sldMk cId="2983282572" sldId="583"/>
            <ac:picMk id="2" creationId="{11F693DE-F457-5ADE-1FB9-31779F78BBC9}"/>
          </ac:picMkLst>
        </pc:picChg>
        <pc:picChg chg="add del mod modCrop">
          <ac:chgData name="Jonathan Mah" userId="5261b2f2f3e51194" providerId="LiveId" clId="{B15D74A0-E1F4-4E52-BCD6-7DE505AE0250}" dt="2023-09-21T18:37:52.374" v="9547" actId="478"/>
          <ac:picMkLst>
            <pc:docMk/>
            <pc:sldMk cId="2983282572" sldId="583"/>
            <ac:picMk id="5" creationId="{FDA9E1F2-3FA4-FE64-2276-AA934CF91C93}"/>
          </ac:picMkLst>
        </pc:picChg>
        <pc:picChg chg="add del mod modCrop">
          <ac:chgData name="Jonathan Mah" userId="5261b2f2f3e51194" providerId="LiveId" clId="{B15D74A0-E1F4-4E52-BCD6-7DE505AE0250}" dt="2023-09-21T18:39:00.233" v="9561" actId="478"/>
          <ac:picMkLst>
            <pc:docMk/>
            <pc:sldMk cId="2983282572" sldId="583"/>
            <ac:picMk id="6" creationId="{E90329D9-EA01-8998-A4B7-1A869F0C7008}"/>
          </ac:picMkLst>
        </pc:picChg>
        <pc:picChg chg="add del mod modCrop">
          <ac:chgData name="Jonathan Mah" userId="5261b2f2f3e51194" providerId="LiveId" clId="{B15D74A0-E1F4-4E52-BCD6-7DE505AE0250}" dt="2023-09-21T18:40:09.108" v="9573" actId="478"/>
          <ac:picMkLst>
            <pc:docMk/>
            <pc:sldMk cId="2983282572" sldId="583"/>
            <ac:picMk id="7" creationId="{AD54DA7F-F13D-12D4-8A3F-21EB3BC88772}"/>
          </ac:picMkLst>
        </pc:picChg>
        <pc:picChg chg="add mod modCrop">
          <ac:chgData name="Jonathan Mah" userId="5261b2f2f3e51194" providerId="LiveId" clId="{B15D74A0-E1F4-4E52-BCD6-7DE505AE0250}" dt="2023-09-21T18:40:16.640" v="9575" actId="732"/>
          <ac:picMkLst>
            <pc:docMk/>
            <pc:sldMk cId="2983282572" sldId="583"/>
            <ac:picMk id="8" creationId="{9FCF979E-9CCD-316E-339E-9BD3FD565EBF}"/>
          </ac:picMkLst>
        </pc:picChg>
        <pc:picChg chg="del">
          <ac:chgData name="Jonathan Mah" userId="5261b2f2f3e51194" providerId="LiveId" clId="{B15D74A0-E1F4-4E52-BCD6-7DE505AE0250}" dt="2023-09-20T19:46:50.133" v="7042" actId="478"/>
          <ac:picMkLst>
            <pc:docMk/>
            <pc:sldMk cId="2983282572" sldId="583"/>
            <ac:picMk id="2050" creationId="{F9AD4BD0-C41E-A42D-7BD0-F40DFBDA120F}"/>
          </ac:picMkLst>
        </pc:picChg>
      </pc:sldChg>
      <pc:sldChg chg="add del">
        <pc:chgData name="Jonathan Mah" userId="5261b2f2f3e51194" providerId="LiveId" clId="{B15D74A0-E1F4-4E52-BCD6-7DE505AE0250}" dt="2023-09-20T19:45:25.499" v="6937"/>
        <pc:sldMkLst>
          <pc:docMk/>
          <pc:sldMk cId="975960229" sldId="584"/>
        </pc:sldMkLst>
      </pc:sldChg>
      <pc:sldChg chg="addSp modSp add del">
        <pc:chgData name="Jonathan Mah" userId="5261b2f2f3e51194" providerId="LiveId" clId="{B15D74A0-E1F4-4E52-BCD6-7DE505AE0250}" dt="2023-09-20T19:52:33.663" v="7343" actId="47"/>
        <pc:sldMkLst>
          <pc:docMk/>
          <pc:sldMk cId="1682291259" sldId="584"/>
        </pc:sldMkLst>
        <pc:spChg chg="add mod">
          <ac:chgData name="Jonathan Mah" userId="5261b2f2f3e51194" providerId="LiveId" clId="{B15D74A0-E1F4-4E52-BCD6-7DE505AE0250}" dt="2023-09-20T19:49:52.234" v="7185"/>
          <ac:spMkLst>
            <pc:docMk/>
            <pc:sldMk cId="1682291259" sldId="584"/>
            <ac:spMk id="3" creationId="{81ABD87B-7CB4-FA07-913A-12CA34ACB36C}"/>
          </ac:spMkLst>
        </pc:spChg>
      </pc:sldChg>
      <pc:sldChg chg="add del">
        <pc:chgData name="Jonathan Mah" userId="5261b2f2f3e51194" providerId="LiveId" clId="{B15D74A0-E1F4-4E52-BCD6-7DE505AE0250}" dt="2023-09-20T19:45:25.196" v="6936"/>
        <pc:sldMkLst>
          <pc:docMk/>
          <pc:sldMk cId="1699112319" sldId="585"/>
        </pc:sldMkLst>
      </pc:sldChg>
      <pc:sldChg chg="addSp delSp modSp new del mod modNotesTx">
        <pc:chgData name="Jonathan Mah" userId="5261b2f2f3e51194" providerId="LiveId" clId="{B15D74A0-E1F4-4E52-BCD6-7DE505AE0250}" dt="2023-09-22T17:16:53.782" v="14680" actId="47"/>
        <pc:sldMkLst>
          <pc:docMk/>
          <pc:sldMk cId="2865819873" sldId="585"/>
        </pc:sldMkLst>
        <pc:spChg chg="del mod">
          <ac:chgData name="Jonathan Mah" userId="5261b2f2f3e51194" providerId="LiveId" clId="{B15D74A0-E1F4-4E52-BCD6-7DE505AE0250}" dt="2023-09-20T19:50:02.247" v="7186" actId="478"/>
          <ac:spMkLst>
            <pc:docMk/>
            <pc:sldMk cId="2865819873" sldId="585"/>
            <ac:spMk id="2" creationId="{EAE8C93F-2FF0-E5A8-D344-EA59CC9C10C6}"/>
          </ac:spMkLst>
        </pc:spChg>
        <pc:spChg chg="mod">
          <ac:chgData name="Jonathan Mah" userId="5261b2f2f3e51194" providerId="LiveId" clId="{B15D74A0-E1F4-4E52-BCD6-7DE505AE0250}" dt="2023-09-20T19:48:55.116" v="7107" actId="6549"/>
          <ac:spMkLst>
            <pc:docMk/>
            <pc:sldMk cId="2865819873" sldId="585"/>
            <ac:spMk id="3" creationId="{D116C904-FD22-0898-D7F0-D8C575A455EC}"/>
          </ac:spMkLst>
        </pc:spChg>
        <pc:spChg chg="add del mod">
          <ac:chgData name="Jonathan Mah" userId="5261b2f2f3e51194" providerId="LiveId" clId="{B15D74A0-E1F4-4E52-BCD6-7DE505AE0250}" dt="2023-09-20T19:50:03.564" v="7187" actId="478"/>
          <ac:spMkLst>
            <pc:docMk/>
            <pc:sldMk cId="2865819873" sldId="585"/>
            <ac:spMk id="5" creationId="{BF7ACB1C-8783-13C1-7350-1244DD6B3805}"/>
          </ac:spMkLst>
        </pc:spChg>
        <pc:spChg chg="add mod">
          <ac:chgData name="Jonathan Mah" userId="5261b2f2f3e51194" providerId="LiveId" clId="{B15D74A0-E1F4-4E52-BCD6-7DE505AE0250}" dt="2023-09-20T19:50:09.740" v="7205" actId="20577"/>
          <ac:spMkLst>
            <pc:docMk/>
            <pc:sldMk cId="2865819873" sldId="585"/>
            <ac:spMk id="6" creationId="{472D83A8-E694-6A02-97AA-6E36B42B6EDC}"/>
          </ac:spMkLst>
        </pc:spChg>
      </pc:sldChg>
      <pc:sldChg chg="add del">
        <pc:chgData name="Jonathan Mah" userId="5261b2f2f3e51194" providerId="LiveId" clId="{B15D74A0-E1F4-4E52-BCD6-7DE505AE0250}" dt="2023-09-20T19:48:40.378" v="7105"/>
        <pc:sldMkLst>
          <pc:docMk/>
          <pc:sldMk cId="1751865692" sldId="586"/>
        </pc:sldMkLst>
      </pc:sldChg>
      <pc:sldChg chg="addSp delSp modSp add del mod modNotesTx">
        <pc:chgData name="Jonathan Mah" userId="5261b2f2f3e51194" providerId="LiveId" clId="{B15D74A0-E1F4-4E52-BCD6-7DE505AE0250}" dt="2023-09-22T17:17:03.392" v="14682" actId="47"/>
        <pc:sldMkLst>
          <pc:docMk/>
          <pc:sldMk cId="2841422700" sldId="586"/>
        </pc:sldMkLst>
        <pc:spChg chg="del">
          <ac:chgData name="Jonathan Mah" userId="5261b2f2f3e51194" providerId="LiveId" clId="{B15D74A0-E1F4-4E52-BCD6-7DE505AE0250}" dt="2023-09-20T19:50:15.134" v="7206" actId="478"/>
          <ac:spMkLst>
            <pc:docMk/>
            <pc:sldMk cId="2841422700" sldId="586"/>
            <ac:spMk id="2" creationId="{EAE8C93F-2FF0-E5A8-D344-EA59CC9C10C6}"/>
          </ac:spMkLst>
        </pc:spChg>
        <pc:spChg chg="mod">
          <ac:chgData name="Jonathan Mah" userId="5261b2f2f3e51194" providerId="LiveId" clId="{B15D74A0-E1F4-4E52-BCD6-7DE505AE0250}" dt="2023-09-20T19:49:05.749" v="7161" actId="20577"/>
          <ac:spMkLst>
            <pc:docMk/>
            <pc:sldMk cId="2841422700" sldId="586"/>
            <ac:spMk id="3" creationId="{D116C904-FD22-0898-D7F0-D8C575A455EC}"/>
          </ac:spMkLst>
        </pc:spChg>
        <pc:spChg chg="add del mod">
          <ac:chgData name="Jonathan Mah" userId="5261b2f2f3e51194" providerId="LiveId" clId="{B15D74A0-E1F4-4E52-BCD6-7DE505AE0250}" dt="2023-09-20T19:50:17.662" v="7208" actId="478"/>
          <ac:spMkLst>
            <pc:docMk/>
            <pc:sldMk cId="2841422700" sldId="586"/>
            <ac:spMk id="5" creationId="{AC9C7659-FDB9-443E-ACF2-75A0CF94F235}"/>
          </ac:spMkLst>
        </pc:spChg>
        <pc:spChg chg="add mod">
          <ac:chgData name="Jonathan Mah" userId="5261b2f2f3e51194" providerId="LiveId" clId="{B15D74A0-E1F4-4E52-BCD6-7DE505AE0250}" dt="2023-09-20T19:50:15.289" v="7207"/>
          <ac:spMkLst>
            <pc:docMk/>
            <pc:sldMk cId="2841422700" sldId="586"/>
            <ac:spMk id="6" creationId="{2DE4CBAF-2D53-61AB-2F4E-466CD98FEF0A}"/>
          </ac:spMkLst>
        </pc:spChg>
      </pc:sldChg>
      <pc:sldChg chg="addSp delSp modSp add del mod modNotesTx">
        <pc:chgData name="Jonathan Mah" userId="5261b2f2f3e51194" providerId="LiveId" clId="{B15D74A0-E1F4-4E52-BCD6-7DE505AE0250}" dt="2023-09-22T17:17:09.160" v="14684" actId="47"/>
        <pc:sldMkLst>
          <pc:docMk/>
          <pc:sldMk cId="2852219144" sldId="587"/>
        </pc:sldMkLst>
        <pc:spChg chg="del">
          <ac:chgData name="Jonathan Mah" userId="5261b2f2f3e51194" providerId="LiveId" clId="{B15D74A0-E1F4-4E52-BCD6-7DE505AE0250}" dt="2023-09-20T19:50:20.648" v="7209" actId="478"/>
          <ac:spMkLst>
            <pc:docMk/>
            <pc:sldMk cId="2852219144" sldId="587"/>
            <ac:spMk id="2" creationId="{EAE8C93F-2FF0-E5A8-D344-EA59CC9C10C6}"/>
          </ac:spMkLst>
        </pc:spChg>
        <pc:spChg chg="mod">
          <ac:chgData name="Jonathan Mah" userId="5261b2f2f3e51194" providerId="LiveId" clId="{B15D74A0-E1F4-4E52-BCD6-7DE505AE0250}" dt="2023-09-20T19:50:58.372" v="7214" actId="14100"/>
          <ac:spMkLst>
            <pc:docMk/>
            <pc:sldMk cId="2852219144" sldId="587"/>
            <ac:spMk id="3" creationId="{D116C904-FD22-0898-D7F0-D8C575A455EC}"/>
          </ac:spMkLst>
        </pc:spChg>
        <pc:spChg chg="add del mod">
          <ac:chgData name="Jonathan Mah" userId="5261b2f2f3e51194" providerId="LiveId" clId="{B15D74A0-E1F4-4E52-BCD6-7DE505AE0250}" dt="2023-09-20T19:50:23.164" v="7210" actId="478"/>
          <ac:spMkLst>
            <pc:docMk/>
            <pc:sldMk cId="2852219144" sldId="587"/>
            <ac:spMk id="5" creationId="{C48D9453-9D73-EDDD-D295-FF916FB4ED79}"/>
          </ac:spMkLst>
        </pc:spChg>
        <pc:spChg chg="add mod">
          <ac:chgData name="Jonathan Mah" userId="5261b2f2f3e51194" providerId="LiveId" clId="{B15D74A0-E1F4-4E52-BCD6-7DE505AE0250}" dt="2023-09-20T19:50:24.034" v="7211"/>
          <ac:spMkLst>
            <pc:docMk/>
            <pc:sldMk cId="2852219144" sldId="587"/>
            <ac:spMk id="6" creationId="{1A430E60-0DDD-6FA4-62C6-F81F08C6C9A3}"/>
          </ac:spMkLst>
        </pc:spChg>
        <pc:spChg chg="add del mod">
          <ac:chgData name="Jonathan Mah" userId="5261b2f2f3e51194" providerId="LiveId" clId="{B15D74A0-E1F4-4E52-BCD6-7DE505AE0250}" dt="2023-09-20T19:55:36.197" v="8053" actId="478"/>
          <ac:spMkLst>
            <pc:docMk/>
            <pc:sldMk cId="2852219144" sldId="587"/>
            <ac:spMk id="7" creationId="{E019C5DF-9B26-2270-4C23-0C59DCF608CA}"/>
          </ac:spMkLst>
        </pc:spChg>
        <pc:spChg chg="add del mod">
          <ac:chgData name="Jonathan Mah" userId="5261b2f2f3e51194" providerId="LiveId" clId="{B15D74A0-E1F4-4E52-BCD6-7DE505AE0250}" dt="2023-09-20T19:55:36.197" v="8053" actId="478"/>
          <ac:spMkLst>
            <pc:docMk/>
            <pc:sldMk cId="2852219144" sldId="587"/>
            <ac:spMk id="8" creationId="{861EC4E0-BB61-27A2-E55E-0CCCC237DFF4}"/>
          </ac:spMkLst>
        </pc:spChg>
      </pc:sldChg>
      <pc:sldChg chg="modSp add del mod modNotesTx">
        <pc:chgData name="Jonathan Mah" userId="5261b2f2f3e51194" providerId="LiveId" clId="{B15D74A0-E1F4-4E52-BCD6-7DE505AE0250}" dt="2023-09-22T17:17:11.037" v="14686" actId="47"/>
        <pc:sldMkLst>
          <pc:docMk/>
          <pc:sldMk cId="1700631980" sldId="588"/>
        </pc:sldMkLst>
        <pc:spChg chg="mod">
          <ac:chgData name="Jonathan Mah" userId="5261b2f2f3e51194" providerId="LiveId" clId="{B15D74A0-E1F4-4E52-BCD6-7DE505AE0250}" dt="2023-09-20T19:52:57.677" v="7359" actId="20577"/>
          <ac:spMkLst>
            <pc:docMk/>
            <pc:sldMk cId="1700631980" sldId="588"/>
            <ac:spMk id="8" creationId="{861EC4E0-BB61-27A2-E55E-0CCCC237DFF4}"/>
          </ac:spMkLst>
        </pc:spChg>
      </pc:sldChg>
      <pc:sldChg chg="modSp add del mod modNotesTx">
        <pc:chgData name="Jonathan Mah" userId="5261b2f2f3e51194" providerId="LiveId" clId="{B15D74A0-E1F4-4E52-BCD6-7DE505AE0250}" dt="2023-09-22T17:17:13.794" v="14687" actId="47"/>
        <pc:sldMkLst>
          <pc:docMk/>
          <pc:sldMk cId="316245370" sldId="589"/>
        </pc:sldMkLst>
        <pc:spChg chg="mod">
          <ac:chgData name="Jonathan Mah" userId="5261b2f2f3e51194" providerId="LiveId" clId="{B15D74A0-E1F4-4E52-BCD6-7DE505AE0250}" dt="2023-09-20T19:53:33.291" v="7421" actId="27636"/>
          <ac:spMkLst>
            <pc:docMk/>
            <pc:sldMk cId="316245370" sldId="589"/>
            <ac:spMk id="8" creationId="{861EC4E0-BB61-27A2-E55E-0CCCC237DFF4}"/>
          </ac:spMkLst>
        </pc:spChg>
      </pc:sldChg>
      <pc:sldChg chg="add del modNotesTx">
        <pc:chgData name="Jonathan Mah" userId="5261b2f2f3e51194" providerId="LiveId" clId="{B15D74A0-E1F4-4E52-BCD6-7DE505AE0250}" dt="2023-09-22T17:17:10.502" v="14685" actId="47"/>
        <pc:sldMkLst>
          <pc:docMk/>
          <pc:sldMk cId="2136383046" sldId="590"/>
        </pc:sldMkLst>
      </pc:sldChg>
      <pc:sldChg chg="addSp modSp add mod modNotesTx">
        <pc:chgData name="Jonathan Mah" userId="5261b2f2f3e51194" providerId="LiveId" clId="{B15D74A0-E1F4-4E52-BCD6-7DE505AE0250}" dt="2023-09-22T18:19:18.081" v="15633" actId="1038"/>
        <pc:sldMkLst>
          <pc:docMk/>
          <pc:sldMk cId="325492947" sldId="591"/>
        </pc:sldMkLst>
        <pc:picChg chg="add mod">
          <ac:chgData name="Jonathan Mah" userId="5261b2f2f3e51194" providerId="LiveId" clId="{B15D74A0-E1F4-4E52-BCD6-7DE505AE0250}" dt="2023-09-22T18:00:28.697" v="15415"/>
          <ac:picMkLst>
            <pc:docMk/>
            <pc:sldMk cId="325492947" sldId="591"/>
            <ac:picMk id="3" creationId="{3DA3FF3B-C4BB-8226-4D0B-EF649D4BDB69}"/>
          </ac:picMkLst>
        </pc:picChg>
        <pc:picChg chg="add mod">
          <ac:chgData name="Jonathan Mah" userId="5261b2f2f3e51194" providerId="LiveId" clId="{B15D74A0-E1F4-4E52-BCD6-7DE505AE0250}" dt="2023-09-22T18:19:18.081" v="15633" actId="1038"/>
          <ac:picMkLst>
            <pc:docMk/>
            <pc:sldMk cId="325492947" sldId="591"/>
            <ac:picMk id="4" creationId="{1098DF5A-8BDF-7604-1E40-E21CCBA230BA}"/>
          </ac:picMkLst>
        </pc:picChg>
        <pc:picChg chg="mod modCrop">
          <ac:chgData name="Jonathan Mah" userId="5261b2f2f3e51194" providerId="LiveId" clId="{B15D74A0-E1F4-4E52-BCD6-7DE505AE0250}" dt="2023-09-22T18:19:06.668" v="15628" actId="732"/>
          <ac:picMkLst>
            <pc:docMk/>
            <pc:sldMk cId="325492947" sldId="591"/>
            <ac:picMk id="7" creationId="{8795BEA5-B06C-0430-1EED-4B6769F9E224}"/>
          </ac:picMkLst>
        </pc:picChg>
      </pc:sldChg>
      <pc:sldChg chg="addSp delSp modSp add mod modNotesTx">
        <pc:chgData name="Jonathan Mah" userId="5261b2f2f3e51194" providerId="LiveId" clId="{B15D74A0-E1F4-4E52-BCD6-7DE505AE0250}" dt="2023-09-25T20:09:58.612" v="18022"/>
        <pc:sldMkLst>
          <pc:docMk/>
          <pc:sldMk cId="3040917848" sldId="592"/>
        </pc:sldMkLst>
        <pc:spChg chg="add del mod">
          <ac:chgData name="Jonathan Mah" userId="5261b2f2f3e51194" providerId="LiveId" clId="{B15D74A0-E1F4-4E52-BCD6-7DE505AE0250}" dt="2023-09-22T17:35:31.738" v="14992" actId="478"/>
          <ac:spMkLst>
            <pc:docMk/>
            <pc:sldMk cId="3040917848" sldId="592"/>
            <ac:spMk id="2" creationId="{AF7624EF-68E4-6BAC-F0EB-4E180016CD97}"/>
          </ac:spMkLst>
        </pc:spChg>
        <pc:spChg chg="add del mod">
          <ac:chgData name="Jonathan Mah" userId="5261b2f2f3e51194" providerId="LiveId" clId="{B15D74A0-E1F4-4E52-BCD6-7DE505AE0250}" dt="2023-09-21T19:10:43.610" v="9642" actId="478"/>
          <ac:spMkLst>
            <pc:docMk/>
            <pc:sldMk cId="3040917848" sldId="592"/>
            <ac:spMk id="4" creationId="{BCF94767-9332-1664-BBEC-6A034B7452FD}"/>
          </ac:spMkLst>
        </pc:spChg>
        <pc:spChg chg="add del mod">
          <ac:chgData name="Jonathan Mah" userId="5261b2f2f3e51194" providerId="LiveId" clId="{B15D74A0-E1F4-4E52-BCD6-7DE505AE0250}" dt="2023-09-25T17:57:27.742" v="17897" actId="478"/>
          <ac:spMkLst>
            <pc:docMk/>
            <pc:sldMk cId="3040917848" sldId="592"/>
            <ac:spMk id="4" creationId="{F17A6C27-AD0A-8BDD-82F6-D266DA9BA7D3}"/>
          </ac:spMkLst>
        </pc:spChg>
        <pc:spChg chg="add del mod">
          <ac:chgData name="Jonathan Mah" userId="5261b2f2f3e51194" providerId="LiveId" clId="{B15D74A0-E1F4-4E52-BCD6-7DE505AE0250}" dt="2023-09-21T19:10:43.610" v="9642" actId="478"/>
          <ac:spMkLst>
            <pc:docMk/>
            <pc:sldMk cId="3040917848" sldId="592"/>
            <ac:spMk id="5" creationId="{06BAFB19-E859-E30C-45D9-BDE16CF5F0F9}"/>
          </ac:spMkLst>
        </pc:spChg>
        <pc:spChg chg="add del mod">
          <ac:chgData name="Jonathan Mah" userId="5261b2f2f3e51194" providerId="LiveId" clId="{B15D74A0-E1F4-4E52-BCD6-7DE505AE0250}" dt="2023-09-25T20:09:57.815" v="18021" actId="478"/>
          <ac:spMkLst>
            <pc:docMk/>
            <pc:sldMk cId="3040917848" sldId="592"/>
            <ac:spMk id="5" creationId="{382DC9A1-19F5-75D0-0033-FA83358BE5E8}"/>
          </ac:spMkLst>
        </pc:spChg>
        <pc:spChg chg="add mod">
          <ac:chgData name="Jonathan Mah" userId="5261b2f2f3e51194" providerId="LiveId" clId="{B15D74A0-E1F4-4E52-BCD6-7DE505AE0250}" dt="2023-09-25T20:09:58.612" v="18022"/>
          <ac:spMkLst>
            <pc:docMk/>
            <pc:sldMk cId="3040917848" sldId="592"/>
            <ac:spMk id="7" creationId="{FD6B7FC5-FCBA-D644-CDE5-8F7CC90E91F7}"/>
          </ac:spMkLst>
        </pc:spChg>
        <pc:picChg chg="add del mod">
          <ac:chgData name="Jonathan Mah" userId="5261b2f2f3e51194" providerId="LiveId" clId="{B15D74A0-E1F4-4E52-BCD6-7DE505AE0250}" dt="2023-09-25T20:09:46.485" v="18018" actId="478"/>
          <ac:picMkLst>
            <pc:docMk/>
            <pc:sldMk cId="3040917848" sldId="592"/>
            <ac:picMk id="2" creationId="{8736881F-42D7-2BAE-CAA7-0C73B4114EDC}"/>
          </ac:picMkLst>
        </pc:picChg>
        <pc:picChg chg="del">
          <ac:chgData name="Jonathan Mah" userId="5261b2f2f3e51194" providerId="LiveId" clId="{B15D74A0-E1F4-4E52-BCD6-7DE505AE0250}" dt="2023-09-25T17:57:26.734" v="17896" actId="478"/>
          <ac:picMkLst>
            <pc:docMk/>
            <pc:sldMk cId="3040917848" sldId="592"/>
            <ac:picMk id="3" creationId="{2E8EA015-9C77-860A-8DFF-8C977CC4F111}"/>
          </ac:picMkLst>
        </pc:picChg>
        <pc:picChg chg="add mod ord">
          <ac:chgData name="Jonathan Mah" userId="5261b2f2f3e51194" providerId="LiveId" clId="{B15D74A0-E1F4-4E52-BCD6-7DE505AE0250}" dt="2023-09-25T20:09:49.863" v="18020" actId="167"/>
          <ac:picMkLst>
            <pc:docMk/>
            <pc:sldMk cId="3040917848" sldId="592"/>
            <ac:picMk id="6" creationId="{5EB7A79A-77F3-673B-17CE-A95642CA2C73}"/>
          </ac:picMkLst>
        </pc:picChg>
      </pc:sldChg>
      <pc:sldChg chg="addSp delSp modSp add mod modNotesTx">
        <pc:chgData name="Jonathan Mah" userId="5261b2f2f3e51194" providerId="LiveId" clId="{B15D74A0-E1F4-4E52-BCD6-7DE505AE0250}" dt="2023-09-22T18:19:22.142" v="15634"/>
        <pc:sldMkLst>
          <pc:docMk/>
          <pc:sldMk cId="2529688760" sldId="593"/>
        </pc:sldMkLst>
        <pc:picChg chg="add del mod">
          <ac:chgData name="Jonathan Mah" userId="5261b2f2f3e51194" providerId="LiveId" clId="{B15D74A0-E1F4-4E52-BCD6-7DE505AE0250}" dt="2023-09-22T17:58:59.621" v="15389" actId="478"/>
          <ac:picMkLst>
            <pc:docMk/>
            <pc:sldMk cId="2529688760" sldId="593"/>
            <ac:picMk id="4" creationId="{087B6163-8E35-36FB-26AB-9CA47BE8F395}"/>
          </ac:picMkLst>
        </pc:picChg>
        <pc:picChg chg="mod modCrop">
          <ac:chgData name="Jonathan Mah" userId="5261b2f2f3e51194" providerId="LiveId" clId="{B15D74A0-E1F4-4E52-BCD6-7DE505AE0250}" dt="2023-09-22T17:59:57.573" v="15406" actId="732"/>
          <ac:picMkLst>
            <pc:docMk/>
            <pc:sldMk cId="2529688760" sldId="593"/>
            <ac:picMk id="7" creationId="{8795BEA5-B06C-0430-1EED-4B6769F9E224}"/>
          </ac:picMkLst>
        </pc:picChg>
        <pc:picChg chg="add mod modCrop">
          <ac:chgData name="Jonathan Mah" userId="5261b2f2f3e51194" providerId="LiveId" clId="{B15D74A0-E1F4-4E52-BCD6-7DE505AE0250}" dt="2023-09-22T18:00:13.804" v="15413" actId="1076"/>
          <ac:picMkLst>
            <pc:docMk/>
            <pc:sldMk cId="2529688760" sldId="593"/>
            <ac:picMk id="8" creationId="{93E96257-5734-9ABA-6836-680A9207848E}"/>
          </ac:picMkLst>
        </pc:picChg>
        <pc:picChg chg="add mod">
          <ac:chgData name="Jonathan Mah" userId="5261b2f2f3e51194" providerId="LiveId" clId="{B15D74A0-E1F4-4E52-BCD6-7DE505AE0250}" dt="2023-09-22T18:19:22.142" v="15634"/>
          <ac:picMkLst>
            <pc:docMk/>
            <pc:sldMk cId="2529688760" sldId="593"/>
            <ac:picMk id="9" creationId="{F4F40774-BDFE-DF3A-C7A3-8090AB3A6453}"/>
          </ac:picMkLst>
        </pc:picChg>
        <pc:picChg chg="mod modCrop">
          <ac:chgData name="Jonathan Mah" userId="5261b2f2f3e51194" providerId="LiveId" clId="{B15D74A0-E1F4-4E52-BCD6-7DE505AE0250}" dt="2023-09-22T17:59:53.695" v="15405" actId="732"/>
          <ac:picMkLst>
            <pc:docMk/>
            <pc:sldMk cId="2529688760" sldId="593"/>
            <ac:picMk id="16" creationId="{70547583-C9AB-31BD-6E76-FD7E8DD9EA08}"/>
          </ac:picMkLst>
        </pc:picChg>
      </pc:sldChg>
      <pc:sldChg chg="modSp add mod modNotesTx">
        <pc:chgData name="Jonathan Mah" userId="5261b2f2f3e51194" providerId="LiveId" clId="{B15D74A0-E1F4-4E52-BCD6-7DE505AE0250}" dt="2023-09-21T20:43:40.326" v="13040" actId="20577"/>
        <pc:sldMkLst>
          <pc:docMk/>
          <pc:sldMk cId="167959670" sldId="594"/>
        </pc:sldMkLst>
        <pc:spChg chg="mod">
          <ac:chgData name="Jonathan Mah" userId="5261b2f2f3e51194" providerId="LiveId" clId="{B15D74A0-E1F4-4E52-BCD6-7DE505AE0250}" dt="2023-09-21T18:33:54.151" v="9541" actId="113"/>
          <ac:spMkLst>
            <pc:docMk/>
            <pc:sldMk cId="167959670" sldId="594"/>
            <ac:spMk id="2" creationId="{13615F9C-56BE-7C67-45B8-1250D099AAD3}"/>
          </ac:spMkLst>
        </pc:spChg>
        <pc:picChg chg="mod">
          <ac:chgData name="Jonathan Mah" userId="5261b2f2f3e51194" providerId="LiveId" clId="{B15D74A0-E1F4-4E52-BCD6-7DE505AE0250}" dt="2023-09-21T18:32:55.761" v="9507" actId="167"/>
          <ac:picMkLst>
            <pc:docMk/>
            <pc:sldMk cId="167959670" sldId="594"/>
            <ac:picMk id="1028" creationId="{4AAFFBA8-428F-A8FA-517D-DAFBC259D76A}"/>
          </ac:picMkLst>
        </pc:picChg>
      </pc:sldChg>
      <pc:sldChg chg="addSp delSp modSp add modNotesTx">
        <pc:chgData name="Jonathan Mah" userId="5261b2f2f3e51194" providerId="LiveId" clId="{B15D74A0-E1F4-4E52-BCD6-7DE505AE0250}" dt="2023-09-22T17:28:06.971" v="14847" actId="20577"/>
        <pc:sldMkLst>
          <pc:docMk/>
          <pc:sldMk cId="4173100324" sldId="595"/>
        </pc:sldMkLst>
        <pc:picChg chg="add del mod">
          <ac:chgData name="Jonathan Mah" userId="5261b2f2f3e51194" providerId="LiveId" clId="{B15D74A0-E1F4-4E52-BCD6-7DE505AE0250}" dt="2023-09-21T18:55:29.146" v="9593" actId="478"/>
          <ac:picMkLst>
            <pc:docMk/>
            <pc:sldMk cId="4173100324" sldId="595"/>
            <ac:picMk id="4" creationId="{0A0E34E5-B2C6-3F21-347D-E99CB1E38108}"/>
          </ac:picMkLst>
        </pc:picChg>
      </pc:sldChg>
      <pc:sldChg chg="addSp modSp add del mod">
        <pc:chgData name="Jonathan Mah" userId="5261b2f2f3e51194" providerId="LiveId" clId="{B15D74A0-E1F4-4E52-BCD6-7DE505AE0250}" dt="2023-09-21T18:31:46.408" v="9484" actId="47"/>
        <pc:sldMkLst>
          <pc:docMk/>
          <pc:sldMk cId="1952244979" sldId="596"/>
        </pc:sldMkLst>
        <pc:spChg chg="add mod">
          <ac:chgData name="Jonathan Mah" userId="5261b2f2f3e51194" providerId="LiveId" clId="{B15D74A0-E1F4-4E52-BCD6-7DE505AE0250}" dt="2023-09-21T18:31:25.854" v="9482" actId="1582"/>
          <ac:spMkLst>
            <pc:docMk/>
            <pc:sldMk cId="1952244979" sldId="596"/>
            <ac:spMk id="3" creationId="{FA0BBDB6-803E-FA44-643D-63E55E35E806}"/>
          </ac:spMkLst>
        </pc:spChg>
        <pc:spChg chg="add mod">
          <ac:chgData name="Jonathan Mah" userId="5261b2f2f3e51194" providerId="LiveId" clId="{B15D74A0-E1F4-4E52-BCD6-7DE505AE0250}" dt="2023-09-21T18:31:25.854" v="9482" actId="1582"/>
          <ac:spMkLst>
            <pc:docMk/>
            <pc:sldMk cId="1952244979" sldId="596"/>
            <ac:spMk id="4" creationId="{8FF8FF9A-CDBA-DDB4-0BE7-64D32572BD1F}"/>
          </ac:spMkLst>
        </pc:spChg>
        <pc:picChg chg="mod">
          <ac:chgData name="Jonathan Mah" userId="5261b2f2f3e51194" providerId="LiveId" clId="{B15D74A0-E1F4-4E52-BCD6-7DE505AE0250}" dt="2023-09-21T18:31:08.486" v="9470" actId="1076"/>
          <ac:picMkLst>
            <pc:docMk/>
            <pc:sldMk cId="1952244979" sldId="596"/>
            <ac:picMk id="1028" creationId="{4AAFFBA8-428F-A8FA-517D-DAFBC259D76A}"/>
          </ac:picMkLst>
        </pc:picChg>
      </pc:sldChg>
      <pc:sldChg chg="addSp delSp modSp add mod modNotesTx">
        <pc:chgData name="Jonathan Mah" userId="5261b2f2f3e51194" providerId="LiveId" clId="{B15D74A0-E1F4-4E52-BCD6-7DE505AE0250}" dt="2023-09-21T20:45:08.412" v="13134" actId="20577"/>
        <pc:sldMkLst>
          <pc:docMk/>
          <pc:sldMk cId="1595483381" sldId="597"/>
        </pc:sldMkLst>
        <pc:spChg chg="del">
          <ac:chgData name="Jonathan Mah" userId="5261b2f2f3e51194" providerId="LiveId" clId="{B15D74A0-E1F4-4E52-BCD6-7DE505AE0250}" dt="2023-09-21T18:33:32.081" v="9516" actId="478"/>
          <ac:spMkLst>
            <pc:docMk/>
            <pc:sldMk cId="1595483381" sldId="597"/>
            <ac:spMk id="2" creationId="{13615F9C-56BE-7C67-45B8-1250D099AAD3}"/>
          </ac:spMkLst>
        </pc:spChg>
        <pc:spChg chg="mod">
          <ac:chgData name="Jonathan Mah" userId="5261b2f2f3e51194" providerId="LiveId" clId="{B15D74A0-E1F4-4E52-BCD6-7DE505AE0250}" dt="2023-09-21T18:33:04.726" v="9514" actId="1036"/>
          <ac:spMkLst>
            <pc:docMk/>
            <pc:sldMk cId="1595483381" sldId="597"/>
            <ac:spMk id="3" creationId="{FA0BBDB6-803E-FA44-643D-63E55E35E806}"/>
          </ac:spMkLst>
        </pc:spChg>
        <pc:spChg chg="mod">
          <ac:chgData name="Jonathan Mah" userId="5261b2f2f3e51194" providerId="LiveId" clId="{B15D74A0-E1F4-4E52-BCD6-7DE505AE0250}" dt="2023-09-21T18:33:16.448" v="9515" actId="14100"/>
          <ac:spMkLst>
            <pc:docMk/>
            <pc:sldMk cId="1595483381" sldId="597"/>
            <ac:spMk id="4" creationId="{8FF8FF9A-CDBA-DDB4-0BE7-64D32572BD1F}"/>
          </ac:spMkLst>
        </pc:spChg>
        <pc:spChg chg="add del mod">
          <ac:chgData name="Jonathan Mah" userId="5261b2f2f3e51194" providerId="LiveId" clId="{B15D74A0-E1F4-4E52-BCD6-7DE505AE0250}" dt="2023-09-21T18:33:33.722" v="9517" actId="478"/>
          <ac:spMkLst>
            <pc:docMk/>
            <pc:sldMk cId="1595483381" sldId="597"/>
            <ac:spMk id="7" creationId="{B6571C38-51D6-D559-8E8D-4B9FCDBA0FDD}"/>
          </ac:spMkLst>
        </pc:spChg>
        <pc:spChg chg="add mod">
          <ac:chgData name="Jonathan Mah" userId="5261b2f2f3e51194" providerId="LiveId" clId="{B15D74A0-E1F4-4E52-BCD6-7DE505AE0250}" dt="2023-09-21T18:33:34.144" v="9518"/>
          <ac:spMkLst>
            <pc:docMk/>
            <pc:sldMk cId="1595483381" sldId="597"/>
            <ac:spMk id="8" creationId="{29998C89-C9F7-B932-3B91-02BBE0EB1BDB}"/>
          </ac:spMkLst>
        </pc:spChg>
        <pc:picChg chg="add mod">
          <ac:chgData name="Jonathan Mah" userId="5261b2f2f3e51194" providerId="LiveId" clId="{B15D74A0-E1F4-4E52-BCD6-7DE505AE0250}" dt="2023-09-21T18:32:59.844" v="9509"/>
          <ac:picMkLst>
            <pc:docMk/>
            <pc:sldMk cId="1595483381" sldId="597"/>
            <ac:picMk id="5" creationId="{01D8D019-F1D6-D2BE-4C42-F5778AAB6393}"/>
          </ac:picMkLst>
        </pc:picChg>
        <pc:picChg chg="del">
          <ac:chgData name="Jonathan Mah" userId="5261b2f2f3e51194" providerId="LiveId" clId="{B15D74A0-E1F4-4E52-BCD6-7DE505AE0250}" dt="2023-09-21T18:32:59.656" v="9508" actId="478"/>
          <ac:picMkLst>
            <pc:docMk/>
            <pc:sldMk cId="1595483381" sldId="597"/>
            <ac:picMk id="1028" creationId="{4AAFFBA8-428F-A8FA-517D-DAFBC259D76A}"/>
          </ac:picMkLst>
        </pc:picChg>
      </pc:sldChg>
      <pc:sldChg chg="addSp delSp modSp add mod modNotesTx">
        <pc:chgData name="Jonathan Mah" userId="5261b2f2f3e51194" providerId="LiveId" clId="{B15D74A0-E1F4-4E52-BCD6-7DE505AE0250}" dt="2023-09-21T20:43:01.214" v="13038" actId="20577"/>
        <pc:sldMkLst>
          <pc:docMk/>
          <pc:sldMk cId="2993243703" sldId="598"/>
        </pc:sldMkLst>
        <pc:picChg chg="add del mod modCrop">
          <ac:chgData name="Jonathan Mah" userId="5261b2f2f3e51194" providerId="LiveId" clId="{B15D74A0-E1F4-4E52-BCD6-7DE505AE0250}" dt="2023-09-21T18:39:45.597" v="9566" actId="478"/>
          <ac:picMkLst>
            <pc:docMk/>
            <pc:sldMk cId="2993243703" sldId="598"/>
            <ac:picMk id="3" creationId="{E2742783-92D7-AE63-AAD7-FFBE462CB003}"/>
          </ac:picMkLst>
        </pc:picChg>
        <pc:picChg chg="del">
          <ac:chgData name="Jonathan Mah" userId="5261b2f2f3e51194" providerId="LiveId" clId="{B15D74A0-E1F4-4E52-BCD6-7DE505AE0250}" dt="2023-09-21T18:37:53.670" v="9548" actId="478"/>
          <ac:picMkLst>
            <pc:docMk/>
            <pc:sldMk cId="2993243703" sldId="598"/>
            <ac:picMk id="5" creationId="{FDA9E1F2-3FA4-FE64-2276-AA934CF91C93}"/>
          </ac:picMkLst>
        </pc:picChg>
        <pc:picChg chg="del mod">
          <ac:chgData name="Jonathan Mah" userId="5261b2f2f3e51194" providerId="LiveId" clId="{B15D74A0-E1F4-4E52-BCD6-7DE505AE0250}" dt="2023-09-21T18:38:37.183" v="9552" actId="478"/>
          <ac:picMkLst>
            <pc:docMk/>
            <pc:sldMk cId="2993243703" sldId="598"/>
            <ac:picMk id="6" creationId="{E90329D9-EA01-8998-A4B7-1A869F0C7008}"/>
          </ac:picMkLst>
        </pc:picChg>
        <pc:picChg chg="add mod modCrop">
          <ac:chgData name="Jonathan Mah" userId="5261b2f2f3e51194" providerId="LiveId" clId="{B15D74A0-E1F4-4E52-BCD6-7DE505AE0250}" dt="2023-09-21T18:40:05.123" v="9572" actId="1076"/>
          <ac:picMkLst>
            <pc:docMk/>
            <pc:sldMk cId="2993243703" sldId="598"/>
            <ac:picMk id="8" creationId="{E1909DFD-AEE6-4FD9-7D49-2D567D15EBCE}"/>
          </ac:picMkLst>
        </pc:picChg>
        <pc:picChg chg="add del mod">
          <ac:chgData name="Jonathan Mah" userId="5261b2f2f3e51194" providerId="LiveId" clId="{B15D74A0-E1F4-4E52-BCD6-7DE505AE0250}" dt="2023-09-21T18:54:06.574" v="9586" actId="478"/>
          <ac:picMkLst>
            <pc:docMk/>
            <pc:sldMk cId="2993243703" sldId="598"/>
            <ac:picMk id="9" creationId="{721525C1-E9D7-C85A-E846-EB8D27C1EE55}"/>
          </ac:picMkLst>
        </pc:picChg>
      </pc:sldChg>
      <pc:sldChg chg="addSp delSp modSp add mod modNotesTx">
        <pc:chgData name="Jonathan Mah" userId="5261b2f2f3e51194" providerId="LiveId" clId="{B15D74A0-E1F4-4E52-BCD6-7DE505AE0250}" dt="2023-09-25T21:17:41.349" v="19057" actId="6549"/>
        <pc:sldMkLst>
          <pc:docMk/>
          <pc:sldMk cId="4113232288" sldId="599"/>
        </pc:sldMkLst>
        <pc:spChg chg="add del mod">
          <ac:chgData name="Jonathan Mah" userId="5261b2f2f3e51194" providerId="LiveId" clId="{B15D74A0-E1F4-4E52-BCD6-7DE505AE0250}" dt="2023-09-22T17:30:11.957" v="14920" actId="478"/>
          <ac:spMkLst>
            <pc:docMk/>
            <pc:sldMk cId="4113232288" sldId="599"/>
            <ac:spMk id="19" creationId="{FF9BBB5E-913A-F25A-8A4B-357213607A51}"/>
          </ac:spMkLst>
        </pc:spChg>
        <pc:spChg chg="add del mod">
          <ac:chgData name="Jonathan Mah" userId="5261b2f2f3e51194" providerId="LiveId" clId="{B15D74A0-E1F4-4E52-BCD6-7DE505AE0250}" dt="2023-09-22T17:30:11.957" v="14920" actId="478"/>
          <ac:spMkLst>
            <pc:docMk/>
            <pc:sldMk cId="4113232288" sldId="599"/>
            <ac:spMk id="20" creationId="{2091D353-8819-3FE6-C813-396E19EA9528}"/>
          </ac:spMkLst>
        </pc:spChg>
        <pc:spChg chg="add del mod">
          <ac:chgData name="Jonathan Mah" userId="5261b2f2f3e51194" providerId="LiveId" clId="{B15D74A0-E1F4-4E52-BCD6-7DE505AE0250}" dt="2023-09-22T17:30:11.957" v="14920" actId="478"/>
          <ac:spMkLst>
            <pc:docMk/>
            <pc:sldMk cId="4113232288" sldId="599"/>
            <ac:spMk id="21" creationId="{0C9FB2B7-F0C8-E668-9ED5-CACA94D9663E}"/>
          </ac:spMkLst>
        </pc:spChg>
        <pc:spChg chg="add del mod">
          <ac:chgData name="Jonathan Mah" userId="5261b2f2f3e51194" providerId="LiveId" clId="{B15D74A0-E1F4-4E52-BCD6-7DE505AE0250}" dt="2023-09-22T17:30:11.957" v="14920" actId="478"/>
          <ac:spMkLst>
            <pc:docMk/>
            <pc:sldMk cId="4113232288" sldId="599"/>
            <ac:spMk id="22" creationId="{B373BBA5-1A89-8E45-629D-0A2FC0179DF1}"/>
          </ac:spMkLst>
        </pc:spChg>
        <pc:spChg chg="add del mod">
          <ac:chgData name="Jonathan Mah" userId="5261b2f2f3e51194" providerId="LiveId" clId="{B15D74A0-E1F4-4E52-BCD6-7DE505AE0250}" dt="2023-09-22T17:30:11.957" v="14920" actId="478"/>
          <ac:spMkLst>
            <pc:docMk/>
            <pc:sldMk cId="4113232288" sldId="599"/>
            <ac:spMk id="23" creationId="{F9D2D1D8-D072-CC1C-F547-C6E9A80E3397}"/>
          </ac:spMkLst>
        </pc:spChg>
        <pc:spChg chg="add del mod">
          <ac:chgData name="Jonathan Mah" userId="5261b2f2f3e51194" providerId="LiveId" clId="{B15D74A0-E1F4-4E52-BCD6-7DE505AE0250}" dt="2023-09-22T17:30:11.957" v="14920" actId="478"/>
          <ac:spMkLst>
            <pc:docMk/>
            <pc:sldMk cId="4113232288" sldId="599"/>
            <ac:spMk id="24" creationId="{3F3FE90D-5B7A-D7BF-F771-DD4F2145574B}"/>
          </ac:spMkLst>
        </pc:spChg>
        <pc:spChg chg="add mod">
          <ac:chgData name="Jonathan Mah" userId="5261b2f2f3e51194" providerId="LiveId" clId="{B15D74A0-E1F4-4E52-BCD6-7DE505AE0250}" dt="2023-09-25T20:36:20.073" v="18321" actId="1036"/>
          <ac:spMkLst>
            <pc:docMk/>
            <pc:sldMk cId="4113232288" sldId="599"/>
            <ac:spMk id="28" creationId="{88311753-2D05-6A4B-F21D-A150E021810D}"/>
          </ac:spMkLst>
        </pc:spChg>
        <pc:spChg chg="add mod">
          <ac:chgData name="Jonathan Mah" userId="5261b2f2f3e51194" providerId="LiveId" clId="{B15D74A0-E1F4-4E52-BCD6-7DE505AE0250}" dt="2023-09-25T20:35:53.714" v="18299" actId="1076"/>
          <ac:spMkLst>
            <pc:docMk/>
            <pc:sldMk cId="4113232288" sldId="599"/>
            <ac:spMk id="29" creationId="{94465EC0-A23D-2D7C-DB77-3960CD65B383}"/>
          </ac:spMkLst>
        </pc:spChg>
        <pc:spChg chg="add del mod">
          <ac:chgData name="Jonathan Mah" userId="5261b2f2f3e51194" providerId="LiveId" clId="{B15D74A0-E1F4-4E52-BCD6-7DE505AE0250}" dt="2023-09-22T17:37:11.913" v="15015" actId="478"/>
          <ac:spMkLst>
            <pc:docMk/>
            <pc:sldMk cId="4113232288" sldId="599"/>
            <ac:spMk id="30" creationId="{673F9730-3AC0-FB65-20EA-B8F2DC7D7972}"/>
          </ac:spMkLst>
        </pc:spChg>
        <pc:spChg chg="add mod">
          <ac:chgData name="Jonathan Mah" userId="5261b2f2f3e51194" providerId="LiveId" clId="{B15D74A0-E1F4-4E52-BCD6-7DE505AE0250}" dt="2023-09-25T20:36:13.945" v="18304" actId="1076"/>
          <ac:spMkLst>
            <pc:docMk/>
            <pc:sldMk cId="4113232288" sldId="599"/>
            <ac:spMk id="31" creationId="{69C02798-88A3-5911-24F7-D4A4850D07FE}"/>
          </ac:spMkLst>
        </pc:spChg>
        <pc:spChg chg="add mod">
          <ac:chgData name="Jonathan Mah" userId="5261b2f2f3e51194" providerId="LiveId" clId="{B15D74A0-E1F4-4E52-BCD6-7DE505AE0250}" dt="2023-09-25T20:36:20.073" v="18321" actId="1036"/>
          <ac:spMkLst>
            <pc:docMk/>
            <pc:sldMk cId="4113232288" sldId="599"/>
            <ac:spMk id="32" creationId="{1F143102-A5A7-20BD-C4A2-4845DF5F7136}"/>
          </ac:spMkLst>
        </pc:spChg>
        <pc:spChg chg="add mod">
          <ac:chgData name="Jonathan Mah" userId="5261b2f2f3e51194" providerId="LiveId" clId="{B15D74A0-E1F4-4E52-BCD6-7DE505AE0250}" dt="2023-09-25T20:36:20.073" v="18321" actId="1036"/>
          <ac:spMkLst>
            <pc:docMk/>
            <pc:sldMk cId="4113232288" sldId="599"/>
            <ac:spMk id="33" creationId="{189649D7-7437-DE9A-4CA0-A82480BC2C70}"/>
          </ac:spMkLst>
        </pc:spChg>
        <pc:picChg chg="add del mod">
          <ac:chgData name="Jonathan Mah" userId="5261b2f2f3e51194" providerId="LiveId" clId="{B15D74A0-E1F4-4E52-BCD6-7DE505AE0250}" dt="2023-09-25T20:50:20.646" v="18471" actId="478"/>
          <ac:picMkLst>
            <pc:docMk/>
            <pc:sldMk cId="4113232288" sldId="599"/>
            <ac:picMk id="2" creationId="{5F5C4CDA-ACDB-6768-D23B-10A93EB3A82D}"/>
          </ac:picMkLst>
        </pc:picChg>
        <pc:picChg chg="add mod">
          <ac:chgData name="Jonathan Mah" userId="5261b2f2f3e51194" providerId="LiveId" clId="{B15D74A0-E1F4-4E52-BCD6-7DE505AE0250}" dt="2023-09-25T20:50:24.623" v="18472" actId="1076"/>
          <ac:picMkLst>
            <pc:docMk/>
            <pc:sldMk cId="4113232288" sldId="599"/>
            <ac:picMk id="3" creationId="{B12CA47B-E0F7-2EED-1C02-6B78C6C77791}"/>
          </ac:picMkLst>
        </pc:picChg>
        <pc:picChg chg="add del mod">
          <ac:chgData name="Jonathan Mah" userId="5261b2f2f3e51194" providerId="LiveId" clId="{B15D74A0-E1F4-4E52-BCD6-7DE505AE0250}" dt="2023-09-21T18:54:39.787" v="9587" actId="478"/>
          <ac:picMkLst>
            <pc:docMk/>
            <pc:sldMk cId="4113232288" sldId="599"/>
            <ac:picMk id="3" creationId="{F05E53E8-C57D-B674-047D-9514F7AE5D14}"/>
          </ac:picMkLst>
        </pc:picChg>
        <pc:picChg chg="add del mod">
          <ac:chgData name="Jonathan Mah" userId="5261b2f2f3e51194" providerId="LiveId" clId="{B15D74A0-E1F4-4E52-BCD6-7DE505AE0250}" dt="2023-09-25T20:34:59.704" v="18288" actId="478"/>
          <ac:picMkLst>
            <pc:docMk/>
            <pc:sldMk cId="4113232288" sldId="599"/>
            <ac:picMk id="6" creationId="{F88366D4-8D7B-5BD7-67ED-FE3D00C298FD}"/>
          </ac:picMkLst>
        </pc:picChg>
        <pc:picChg chg="del">
          <ac:chgData name="Jonathan Mah" userId="5261b2f2f3e51194" providerId="LiveId" clId="{B15D74A0-E1F4-4E52-BCD6-7DE505AE0250}" dt="2023-09-21T18:40:40.833" v="9578" actId="478"/>
          <ac:picMkLst>
            <pc:docMk/>
            <pc:sldMk cId="4113232288" sldId="599"/>
            <ac:picMk id="8" creationId="{9FCF979E-9CCD-316E-339E-9BD3FD565EBF}"/>
          </ac:picMkLst>
        </pc:picChg>
        <pc:picChg chg="add mod">
          <ac:chgData name="Jonathan Mah" userId="5261b2f2f3e51194" providerId="LiveId" clId="{B15D74A0-E1F4-4E52-BCD6-7DE505AE0250}" dt="2023-09-25T20:36:13.945" v="18304" actId="1076"/>
          <ac:picMkLst>
            <pc:docMk/>
            <pc:sldMk cId="4113232288" sldId="599"/>
            <ac:picMk id="25" creationId="{16F0769F-6283-42F7-F166-27765A59A85F}"/>
          </ac:picMkLst>
        </pc:picChg>
        <pc:picChg chg="add del mod">
          <ac:chgData name="Jonathan Mah" userId="5261b2f2f3e51194" providerId="LiveId" clId="{B15D74A0-E1F4-4E52-BCD6-7DE505AE0250}" dt="2023-09-22T17:31:51.299" v="14940" actId="478"/>
          <ac:picMkLst>
            <pc:docMk/>
            <pc:sldMk cId="4113232288" sldId="599"/>
            <ac:picMk id="26" creationId="{8078F501-CBE9-3EA9-4215-5E328F7C2F7E}"/>
          </ac:picMkLst>
        </pc:picChg>
        <pc:picChg chg="add mod">
          <ac:chgData name="Jonathan Mah" userId="5261b2f2f3e51194" providerId="LiveId" clId="{B15D74A0-E1F4-4E52-BCD6-7DE505AE0250}" dt="2023-09-25T20:36:20.073" v="18321" actId="1036"/>
          <ac:picMkLst>
            <pc:docMk/>
            <pc:sldMk cId="4113232288" sldId="599"/>
            <ac:picMk id="27" creationId="{81836930-8441-FDEC-BF64-12959CCCE780}"/>
          </ac:picMkLst>
        </pc:picChg>
        <pc:cxnChg chg="add del mod">
          <ac:chgData name="Jonathan Mah" userId="5261b2f2f3e51194" providerId="LiveId" clId="{B15D74A0-E1F4-4E52-BCD6-7DE505AE0250}" dt="2023-09-22T17:30:11.957" v="14920" actId="478"/>
          <ac:cxnSpMkLst>
            <pc:docMk/>
            <pc:sldMk cId="4113232288" sldId="599"/>
            <ac:cxnSpMk id="2" creationId="{9E2777F5-C08B-E1E1-C522-A0732128A4CF}"/>
          </ac:cxnSpMkLst>
        </pc:cxnChg>
        <pc:cxnChg chg="add del mod">
          <ac:chgData name="Jonathan Mah" userId="5261b2f2f3e51194" providerId="LiveId" clId="{B15D74A0-E1F4-4E52-BCD6-7DE505AE0250}" dt="2023-09-22T17:30:11.957" v="14920" actId="478"/>
          <ac:cxnSpMkLst>
            <pc:docMk/>
            <pc:sldMk cId="4113232288" sldId="599"/>
            <ac:cxnSpMk id="3" creationId="{0BB2E5BC-310D-5BE1-0426-BBA4AFE95755}"/>
          </ac:cxnSpMkLst>
        </pc:cxnChg>
        <pc:cxnChg chg="add del mod">
          <ac:chgData name="Jonathan Mah" userId="5261b2f2f3e51194" providerId="LiveId" clId="{B15D74A0-E1F4-4E52-BCD6-7DE505AE0250}" dt="2023-09-22T17:30:11.957" v="14920" actId="478"/>
          <ac:cxnSpMkLst>
            <pc:docMk/>
            <pc:sldMk cId="4113232288" sldId="599"/>
            <ac:cxnSpMk id="5" creationId="{56CD1314-73D3-E27E-45AD-349CCD85841B}"/>
          </ac:cxnSpMkLst>
        </pc:cxnChg>
        <pc:cxnChg chg="add del mod">
          <ac:chgData name="Jonathan Mah" userId="5261b2f2f3e51194" providerId="LiveId" clId="{B15D74A0-E1F4-4E52-BCD6-7DE505AE0250}" dt="2023-09-22T17:30:11.957" v="14920" actId="478"/>
          <ac:cxnSpMkLst>
            <pc:docMk/>
            <pc:sldMk cId="4113232288" sldId="599"/>
            <ac:cxnSpMk id="7" creationId="{A8F605D2-120C-F005-FE9C-CEB370807869}"/>
          </ac:cxnSpMkLst>
        </pc:cxnChg>
        <pc:cxnChg chg="add del mod">
          <ac:chgData name="Jonathan Mah" userId="5261b2f2f3e51194" providerId="LiveId" clId="{B15D74A0-E1F4-4E52-BCD6-7DE505AE0250}" dt="2023-09-22T17:30:11.957" v="14920" actId="478"/>
          <ac:cxnSpMkLst>
            <pc:docMk/>
            <pc:sldMk cId="4113232288" sldId="599"/>
            <ac:cxnSpMk id="8" creationId="{E309793E-7B9D-6C7F-65F0-CC3C29BB8D84}"/>
          </ac:cxnSpMkLst>
        </pc:cxnChg>
        <pc:cxnChg chg="add del mod">
          <ac:chgData name="Jonathan Mah" userId="5261b2f2f3e51194" providerId="LiveId" clId="{B15D74A0-E1F4-4E52-BCD6-7DE505AE0250}" dt="2023-09-22T17:30:11.957" v="14920" actId="478"/>
          <ac:cxnSpMkLst>
            <pc:docMk/>
            <pc:sldMk cId="4113232288" sldId="599"/>
            <ac:cxnSpMk id="9" creationId="{5A953EF2-23E9-FA49-69C1-4A7FBC83D780}"/>
          </ac:cxnSpMkLst>
        </pc:cxnChg>
        <pc:cxnChg chg="add del mod">
          <ac:chgData name="Jonathan Mah" userId="5261b2f2f3e51194" providerId="LiveId" clId="{B15D74A0-E1F4-4E52-BCD6-7DE505AE0250}" dt="2023-09-22T17:30:11.957" v="14920" actId="478"/>
          <ac:cxnSpMkLst>
            <pc:docMk/>
            <pc:sldMk cId="4113232288" sldId="599"/>
            <ac:cxnSpMk id="10" creationId="{423C872A-92CA-0255-B687-6FE5FC4D2FCA}"/>
          </ac:cxnSpMkLst>
        </pc:cxnChg>
        <pc:cxnChg chg="add del mod">
          <ac:chgData name="Jonathan Mah" userId="5261b2f2f3e51194" providerId="LiveId" clId="{B15D74A0-E1F4-4E52-BCD6-7DE505AE0250}" dt="2023-09-22T17:30:11.957" v="14920" actId="478"/>
          <ac:cxnSpMkLst>
            <pc:docMk/>
            <pc:sldMk cId="4113232288" sldId="599"/>
            <ac:cxnSpMk id="11" creationId="{CB6D8202-0A81-F8AA-F076-046C872B7FB2}"/>
          </ac:cxnSpMkLst>
        </pc:cxnChg>
        <pc:cxnChg chg="add del mod">
          <ac:chgData name="Jonathan Mah" userId="5261b2f2f3e51194" providerId="LiveId" clId="{B15D74A0-E1F4-4E52-BCD6-7DE505AE0250}" dt="2023-09-22T17:30:11.957" v="14920" actId="478"/>
          <ac:cxnSpMkLst>
            <pc:docMk/>
            <pc:sldMk cId="4113232288" sldId="599"/>
            <ac:cxnSpMk id="12" creationId="{79A5DE1D-5C9D-14EE-5EF8-6F1A593F6FE7}"/>
          </ac:cxnSpMkLst>
        </pc:cxnChg>
        <pc:cxnChg chg="add del mod">
          <ac:chgData name="Jonathan Mah" userId="5261b2f2f3e51194" providerId="LiveId" clId="{B15D74A0-E1F4-4E52-BCD6-7DE505AE0250}" dt="2023-09-22T17:30:11.957" v="14920" actId="478"/>
          <ac:cxnSpMkLst>
            <pc:docMk/>
            <pc:sldMk cId="4113232288" sldId="599"/>
            <ac:cxnSpMk id="13" creationId="{51FC60A9-FAE3-602E-B614-DCF1E9511118}"/>
          </ac:cxnSpMkLst>
        </pc:cxnChg>
        <pc:cxnChg chg="add del mod">
          <ac:chgData name="Jonathan Mah" userId="5261b2f2f3e51194" providerId="LiveId" clId="{B15D74A0-E1F4-4E52-BCD6-7DE505AE0250}" dt="2023-09-22T17:30:11.957" v="14920" actId="478"/>
          <ac:cxnSpMkLst>
            <pc:docMk/>
            <pc:sldMk cId="4113232288" sldId="599"/>
            <ac:cxnSpMk id="14" creationId="{14C828AF-87F5-047B-70E7-E10FDAFE5662}"/>
          </ac:cxnSpMkLst>
        </pc:cxnChg>
        <pc:cxnChg chg="add del mod">
          <ac:chgData name="Jonathan Mah" userId="5261b2f2f3e51194" providerId="LiveId" clId="{B15D74A0-E1F4-4E52-BCD6-7DE505AE0250}" dt="2023-09-22T17:30:11.957" v="14920" actId="478"/>
          <ac:cxnSpMkLst>
            <pc:docMk/>
            <pc:sldMk cId="4113232288" sldId="599"/>
            <ac:cxnSpMk id="15" creationId="{950FED2E-A347-ABF8-349A-76C88FD58339}"/>
          </ac:cxnSpMkLst>
        </pc:cxnChg>
        <pc:cxnChg chg="add del mod">
          <ac:chgData name="Jonathan Mah" userId="5261b2f2f3e51194" providerId="LiveId" clId="{B15D74A0-E1F4-4E52-BCD6-7DE505AE0250}" dt="2023-09-22T17:30:11.957" v="14920" actId="478"/>
          <ac:cxnSpMkLst>
            <pc:docMk/>
            <pc:sldMk cId="4113232288" sldId="599"/>
            <ac:cxnSpMk id="16" creationId="{8A9C9DB0-9698-096A-8828-3657A8A3B981}"/>
          </ac:cxnSpMkLst>
        </pc:cxnChg>
        <pc:cxnChg chg="add del mod">
          <ac:chgData name="Jonathan Mah" userId="5261b2f2f3e51194" providerId="LiveId" clId="{B15D74A0-E1F4-4E52-BCD6-7DE505AE0250}" dt="2023-09-22T17:30:11.957" v="14920" actId="478"/>
          <ac:cxnSpMkLst>
            <pc:docMk/>
            <pc:sldMk cId="4113232288" sldId="599"/>
            <ac:cxnSpMk id="17" creationId="{85066907-C170-A0ED-57D6-60697E58F5DD}"/>
          </ac:cxnSpMkLst>
        </pc:cxnChg>
        <pc:cxnChg chg="add del mod">
          <ac:chgData name="Jonathan Mah" userId="5261b2f2f3e51194" providerId="LiveId" clId="{B15D74A0-E1F4-4E52-BCD6-7DE505AE0250}" dt="2023-09-22T17:30:11.957" v="14920" actId="478"/>
          <ac:cxnSpMkLst>
            <pc:docMk/>
            <pc:sldMk cId="4113232288" sldId="599"/>
            <ac:cxnSpMk id="18" creationId="{08AAA140-6B2E-C7A0-414A-F0C30424BFD0}"/>
          </ac:cxnSpMkLst>
        </pc:cxnChg>
      </pc:sldChg>
      <pc:sldChg chg="add modNotesTx">
        <pc:chgData name="Jonathan Mah" userId="5261b2f2f3e51194" providerId="LiveId" clId="{B15D74A0-E1F4-4E52-BCD6-7DE505AE0250}" dt="2023-09-25T21:07:29.090" v="18794" actId="20577"/>
        <pc:sldMkLst>
          <pc:docMk/>
          <pc:sldMk cId="2570572663" sldId="600"/>
        </pc:sldMkLst>
      </pc:sldChg>
      <pc:sldChg chg="addSp delSp modSp add mod modNotesTx">
        <pc:chgData name="Jonathan Mah" userId="5261b2f2f3e51194" providerId="LiveId" clId="{B15D74A0-E1F4-4E52-BCD6-7DE505AE0250}" dt="2023-09-22T18:22:30.936" v="15660" actId="1076"/>
        <pc:sldMkLst>
          <pc:docMk/>
          <pc:sldMk cId="1175672353" sldId="601"/>
        </pc:sldMkLst>
        <pc:spChg chg="add mod">
          <ac:chgData name="Jonathan Mah" userId="5261b2f2f3e51194" providerId="LiveId" clId="{B15D74A0-E1F4-4E52-BCD6-7DE505AE0250}" dt="2023-09-21T19:04:02.901" v="9632" actId="1076"/>
          <ac:spMkLst>
            <pc:docMk/>
            <pc:sldMk cId="1175672353" sldId="601"/>
            <ac:spMk id="10" creationId="{DC695845-9470-1881-1F0C-F0C35528D71F}"/>
          </ac:spMkLst>
        </pc:spChg>
        <pc:spChg chg="add mod">
          <ac:chgData name="Jonathan Mah" userId="5261b2f2f3e51194" providerId="LiveId" clId="{B15D74A0-E1F4-4E52-BCD6-7DE505AE0250}" dt="2023-09-21T19:00:36.383" v="9610" actId="1037"/>
          <ac:spMkLst>
            <pc:docMk/>
            <pc:sldMk cId="1175672353" sldId="601"/>
            <ac:spMk id="11" creationId="{EC026866-2204-B50E-8FC5-15C7E8B005F8}"/>
          </ac:spMkLst>
        </pc:spChg>
        <pc:spChg chg="add mod">
          <ac:chgData name="Jonathan Mah" userId="5261b2f2f3e51194" providerId="LiveId" clId="{B15D74A0-E1F4-4E52-BCD6-7DE505AE0250}" dt="2023-09-21T19:00:55.394" v="9612" actId="1076"/>
          <ac:spMkLst>
            <pc:docMk/>
            <pc:sldMk cId="1175672353" sldId="601"/>
            <ac:spMk id="12" creationId="{B8852489-D0A8-CA18-311C-60C3A41ED7EE}"/>
          </ac:spMkLst>
        </pc:spChg>
        <pc:spChg chg="add mod">
          <ac:chgData name="Jonathan Mah" userId="5261b2f2f3e51194" providerId="LiveId" clId="{B15D74A0-E1F4-4E52-BCD6-7DE505AE0250}" dt="2023-09-21T19:01:11.522" v="9622" actId="1037"/>
          <ac:spMkLst>
            <pc:docMk/>
            <pc:sldMk cId="1175672353" sldId="601"/>
            <ac:spMk id="13" creationId="{8B54350D-FAB4-3001-3D21-4D5904459C6B}"/>
          </ac:spMkLst>
        </pc:spChg>
        <pc:spChg chg="add mod">
          <ac:chgData name="Jonathan Mah" userId="5261b2f2f3e51194" providerId="LiveId" clId="{B15D74A0-E1F4-4E52-BCD6-7DE505AE0250}" dt="2023-09-21T19:01:31.231" v="9627" actId="1035"/>
          <ac:spMkLst>
            <pc:docMk/>
            <pc:sldMk cId="1175672353" sldId="601"/>
            <ac:spMk id="14" creationId="{D42E5592-3DB8-B5C3-9F88-AF46EB104C74}"/>
          </ac:spMkLst>
        </pc:spChg>
        <pc:spChg chg="add mod">
          <ac:chgData name="Jonathan Mah" userId="5261b2f2f3e51194" providerId="LiveId" clId="{B15D74A0-E1F4-4E52-BCD6-7DE505AE0250}" dt="2023-09-21T19:01:47.392" v="9630" actId="1037"/>
          <ac:spMkLst>
            <pc:docMk/>
            <pc:sldMk cId="1175672353" sldId="601"/>
            <ac:spMk id="15" creationId="{AB3CF72B-DDD9-E8D6-9AE0-F13C8CF88D72}"/>
          </ac:spMkLst>
        </pc:spChg>
        <pc:grpChg chg="add del mod">
          <ac:chgData name="Jonathan Mah" userId="5261b2f2f3e51194" providerId="LiveId" clId="{B15D74A0-E1F4-4E52-BCD6-7DE505AE0250}" dt="2023-09-22T18:22:13.447" v="15653" actId="165"/>
          <ac:grpSpMkLst>
            <pc:docMk/>
            <pc:sldMk cId="1175672353" sldId="601"/>
            <ac:grpSpMk id="16" creationId="{A8C8150D-02B2-B9B2-7B2A-831FCAC4712D}"/>
          </ac:grpSpMkLst>
        </pc:grpChg>
        <pc:picChg chg="mod topLvl">
          <ac:chgData name="Jonathan Mah" userId="5261b2f2f3e51194" providerId="LiveId" clId="{B15D74A0-E1F4-4E52-BCD6-7DE505AE0250}" dt="2023-09-22T18:22:15.193" v="15654" actId="1076"/>
          <ac:picMkLst>
            <pc:docMk/>
            <pc:sldMk cId="1175672353" sldId="601"/>
            <ac:picMk id="17" creationId="{7C59C594-FFEE-A4DB-190D-04E20285882A}"/>
          </ac:picMkLst>
        </pc:picChg>
        <pc:picChg chg="mod topLvl">
          <ac:chgData name="Jonathan Mah" userId="5261b2f2f3e51194" providerId="LiveId" clId="{B15D74A0-E1F4-4E52-BCD6-7DE505AE0250}" dt="2023-09-22T18:22:30.936" v="15660" actId="1076"/>
          <ac:picMkLst>
            <pc:docMk/>
            <pc:sldMk cId="1175672353" sldId="601"/>
            <ac:picMk id="18" creationId="{FA520ABE-3C97-F864-CBEA-B6B9229E0DBE}"/>
          </ac:picMkLst>
        </pc:picChg>
        <pc:picChg chg="mod topLvl">
          <ac:chgData name="Jonathan Mah" userId="5261b2f2f3e51194" providerId="LiveId" clId="{B15D74A0-E1F4-4E52-BCD6-7DE505AE0250}" dt="2023-09-22T18:22:17.682" v="15655" actId="1076"/>
          <ac:picMkLst>
            <pc:docMk/>
            <pc:sldMk cId="1175672353" sldId="601"/>
            <ac:picMk id="19" creationId="{CEED8D5B-41F8-07D1-CD9D-50CDBC13FFCE}"/>
          </ac:picMkLst>
        </pc:picChg>
      </pc:sldChg>
      <pc:sldChg chg="add del">
        <pc:chgData name="Jonathan Mah" userId="5261b2f2f3e51194" providerId="LiveId" clId="{B15D74A0-E1F4-4E52-BCD6-7DE505AE0250}" dt="2023-09-21T18:55:30.507" v="9594"/>
        <pc:sldMkLst>
          <pc:docMk/>
          <pc:sldMk cId="2200943303" sldId="601"/>
        </pc:sldMkLst>
      </pc:sldChg>
      <pc:sldChg chg="addSp delSp modSp add mod">
        <pc:chgData name="Jonathan Mah" userId="5261b2f2f3e51194" providerId="LiveId" clId="{B15D74A0-E1F4-4E52-BCD6-7DE505AE0250}" dt="2023-09-25T20:54:59.107" v="18749"/>
        <pc:sldMkLst>
          <pc:docMk/>
          <pc:sldMk cId="3093744519" sldId="602"/>
        </pc:sldMkLst>
        <pc:spChg chg="add del mod">
          <ac:chgData name="Jonathan Mah" userId="5261b2f2f3e51194" providerId="LiveId" clId="{B15D74A0-E1F4-4E52-BCD6-7DE505AE0250}" dt="2023-09-25T17:54:42.286" v="17849" actId="478"/>
          <ac:spMkLst>
            <pc:docMk/>
            <pc:sldMk cId="3093744519" sldId="602"/>
            <ac:spMk id="2" creationId="{13BAF09B-627A-55BF-8C97-4FDBD794A1C7}"/>
          </ac:spMkLst>
        </pc:spChg>
        <pc:spChg chg="del">
          <ac:chgData name="Jonathan Mah" userId="5261b2f2f3e51194" providerId="LiveId" clId="{B15D74A0-E1F4-4E52-BCD6-7DE505AE0250}" dt="2023-09-21T19:13:01.725" v="9654" actId="478"/>
          <ac:spMkLst>
            <pc:docMk/>
            <pc:sldMk cId="3093744519" sldId="602"/>
            <ac:spMk id="2" creationId="{AF7624EF-68E4-6BAC-F0EB-4E180016CD97}"/>
          </ac:spMkLst>
        </pc:spChg>
        <pc:spChg chg="mod">
          <ac:chgData name="Jonathan Mah" userId="5261b2f2f3e51194" providerId="LiveId" clId="{B15D74A0-E1F4-4E52-BCD6-7DE505AE0250}" dt="2023-09-25T20:09:07.030" v="18008" actId="1076"/>
          <ac:spMkLst>
            <pc:docMk/>
            <pc:sldMk cId="3093744519" sldId="602"/>
            <ac:spMk id="4" creationId="{BCF94767-9332-1664-BBEC-6A034B7452FD}"/>
          </ac:spMkLst>
        </pc:spChg>
        <pc:spChg chg="mod">
          <ac:chgData name="Jonathan Mah" userId="5261b2f2f3e51194" providerId="LiveId" clId="{B15D74A0-E1F4-4E52-BCD6-7DE505AE0250}" dt="2023-09-25T20:09:09.878" v="18009" actId="1076"/>
          <ac:spMkLst>
            <pc:docMk/>
            <pc:sldMk cId="3093744519" sldId="602"/>
            <ac:spMk id="5" creationId="{06BAFB19-E859-E30C-45D9-BDE16CF5F0F9}"/>
          </ac:spMkLst>
        </pc:spChg>
        <pc:spChg chg="add del mod">
          <ac:chgData name="Jonathan Mah" userId="5261b2f2f3e51194" providerId="LiveId" clId="{B15D74A0-E1F4-4E52-BCD6-7DE505AE0250}" dt="2023-09-22T17:36:24.218" v="15007" actId="478"/>
          <ac:spMkLst>
            <pc:docMk/>
            <pc:sldMk cId="3093744519" sldId="602"/>
            <ac:spMk id="9" creationId="{56D69CBD-2E7F-C38B-5961-6D9686D40A37}"/>
          </ac:spMkLst>
        </pc:spChg>
        <pc:spChg chg="add mod">
          <ac:chgData name="Jonathan Mah" userId="5261b2f2f3e51194" providerId="LiveId" clId="{B15D74A0-E1F4-4E52-BCD6-7DE505AE0250}" dt="2023-09-25T20:54:59.107" v="18749"/>
          <ac:spMkLst>
            <pc:docMk/>
            <pc:sldMk cId="3093744519" sldId="602"/>
            <ac:spMk id="12" creationId="{58991299-235D-DAA9-F2B9-23FBEE063D7C}"/>
          </ac:spMkLst>
        </pc:spChg>
        <pc:picChg chg="del">
          <ac:chgData name="Jonathan Mah" userId="5261b2f2f3e51194" providerId="LiveId" clId="{B15D74A0-E1F4-4E52-BCD6-7DE505AE0250}" dt="2023-09-25T17:54:42.286" v="17849" actId="478"/>
          <ac:picMkLst>
            <pc:docMk/>
            <pc:sldMk cId="3093744519" sldId="602"/>
            <ac:picMk id="3" creationId="{2E8EA015-9C77-860A-8DFF-8C977CC4F111}"/>
          </ac:picMkLst>
        </pc:picChg>
        <pc:picChg chg="add del mod">
          <ac:chgData name="Jonathan Mah" userId="5261b2f2f3e51194" providerId="LiveId" clId="{B15D74A0-E1F4-4E52-BCD6-7DE505AE0250}" dt="2023-09-25T17:55:58.888" v="17855" actId="478"/>
          <ac:picMkLst>
            <pc:docMk/>
            <pc:sldMk cId="3093744519" sldId="602"/>
            <ac:picMk id="6" creationId="{E49A911C-78A6-E743-0F6C-D76270884349}"/>
          </ac:picMkLst>
        </pc:picChg>
        <pc:picChg chg="add mod">
          <ac:chgData name="Jonathan Mah" userId="5261b2f2f3e51194" providerId="LiveId" clId="{B15D74A0-E1F4-4E52-BCD6-7DE505AE0250}" dt="2023-09-21T19:11:17.629" v="9645" actId="1076"/>
          <ac:picMkLst>
            <pc:docMk/>
            <pc:sldMk cId="3093744519" sldId="602"/>
            <ac:picMk id="7" creationId="{46BD5E69-198F-7B9D-FB86-419F275064BA}"/>
          </ac:picMkLst>
        </pc:picChg>
        <pc:picChg chg="add del mod ord">
          <ac:chgData name="Jonathan Mah" userId="5261b2f2f3e51194" providerId="LiveId" clId="{B15D74A0-E1F4-4E52-BCD6-7DE505AE0250}" dt="2023-09-25T20:08:41.318" v="18003" actId="478"/>
          <ac:picMkLst>
            <pc:docMk/>
            <pc:sldMk cId="3093744519" sldId="602"/>
            <ac:picMk id="8" creationId="{32853B56-0F13-7818-0808-E2AB8F6EAFD2}"/>
          </ac:picMkLst>
        </pc:picChg>
        <pc:picChg chg="add del mod">
          <ac:chgData name="Jonathan Mah" userId="5261b2f2f3e51194" providerId="LiveId" clId="{B15D74A0-E1F4-4E52-BCD6-7DE505AE0250}" dt="2023-09-21T19:13:04.381" v="9655" actId="478"/>
          <ac:picMkLst>
            <pc:docMk/>
            <pc:sldMk cId="3093744519" sldId="602"/>
            <ac:picMk id="8" creationId="{F26B936F-7D18-1BC6-5B63-8CC33B1C13D9}"/>
          </ac:picMkLst>
        </pc:picChg>
        <pc:picChg chg="add mod ord">
          <ac:chgData name="Jonathan Mah" userId="5261b2f2f3e51194" providerId="LiveId" clId="{B15D74A0-E1F4-4E52-BCD6-7DE505AE0250}" dt="2023-09-25T20:08:53.870" v="18007" actId="167"/>
          <ac:picMkLst>
            <pc:docMk/>
            <pc:sldMk cId="3093744519" sldId="602"/>
            <ac:picMk id="11" creationId="{F90A015B-48A9-495B-A0CC-964F3B02C391}"/>
          </ac:picMkLst>
        </pc:picChg>
      </pc:sldChg>
      <pc:sldChg chg="delSp add del mod">
        <pc:chgData name="Jonathan Mah" userId="5261b2f2f3e51194" providerId="LiveId" clId="{B15D74A0-E1F4-4E52-BCD6-7DE505AE0250}" dt="2023-09-21T19:10:34.319" v="9640" actId="47"/>
        <pc:sldMkLst>
          <pc:docMk/>
          <pc:sldMk cId="3227981284" sldId="602"/>
        </pc:sldMkLst>
        <pc:spChg chg="del">
          <ac:chgData name="Jonathan Mah" userId="5261b2f2f3e51194" providerId="LiveId" clId="{B15D74A0-E1F4-4E52-BCD6-7DE505AE0250}" dt="2023-09-21T19:10:29.790" v="9639" actId="478"/>
          <ac:spMkLst>
            <pc:docMk/>
            <pc:sldMk cId="3227981284" sldId="602"/>
            <ac:spMk id="2" creationId="{B74D665F-8567-52E3-BCB1-7E43CCEB1FC4}"/>
          </ac:spMkLst>
        </pc:spChg>
        <pc:spChg chg="del">
          <ac:chgData name="Jonathan Mah" userId="5261b2f2f3e51194" providerId="LiveId" clId="{B15D74A0-E1F4-4E52-BCD6-7DE505AE0250}" dt="2023-09-21T19:10:29.790" v="9639" actId="478"/>
          <ac:spMkLst>
            <pc:docMk/>
            <pc:sldMk cId="3227981284" sldId="602"/>
            <ac:spMk id="4" creationId="{0D6F3D01-6C34-F00A-E009-370EA8A3733E}"/>
          </ac:spMkLst>
        </pc:spChg>
      </pc:sldChg>
      <pc:sldChg chg="addSp delSp modSp add mod modNotesTx">
        <pc:chgData name="Jonathan Mah" userId="5261b2f2f3e51194" providerId="LiveId" clId="{B15D74A0-E1F4-4E52-BCD6-7DE505AE0250}" dt="2023-09-25T20:09:42.085" v="18017" actId="1035"/>
        <pc:sldMkLst>
          <pc:docMk/>
          <pc:sldMk cId="2687151764" sldId="603"/>
        </pc:sldMkLst>
        <pc:spChg chg="del">
          <ac:chgData name="Jonathan Mah" userId="5261b2f2f3e51194" providerId="LiveId" clId="{B15D74A0-E1F4-4E52-BCD6-7DE505AE0250}" dt="2023-09-22T17:36:15.377" v="15004" actId="478"/>
          <ac:spMkLst>
            <pc:docMk/>
            <pc:sldMk cId="2687151764" sldId="603"/>
            <ac:spMk id="2" creationId="{AF7624EF-68E4-6BAC-F0EB-4E180016CD97}"/>
          </ac:spMkLst>
        </pc:spChg>
        <pc:spChg chg="add mod">
          <ac:chgData name="Jonathan Mah" userId="5261b2f2f3e51194" providerId="LiveId" clId="{B15D74A0-E1F4-4E52-BCD6-7DE505AE0250}" dt="2023-09-25T20:09:42.085" v="18017" actId="1035"/>
          <ac:spMkLst>
            <pc:docMk/>
            <pc:sldMk cId="2687151764" sldId="603"/>
            <ac:spMk id="4" creationId="{A125E1B1-B017-D5FA-CA4C-F4AABA321A80}"/>
          </ac:spMkLst>
        </pc:spChg>
        <pc:picChg chg="add del mod ord">
          <ac:chgData name="Jonathan Mah" userId="5261b2f2f3e51194" providerId="LiveId" clId="{B15D74A0-E1F4-4E52-BCD6-7DE505AE0250}" dt="2023-09-25T20:09:17.717" v="18010" actId="478"/>
          <ac:picMkLst>
            <pc:docMk/>
            <pc:sldMk cId="2687151764" sldId="603"/>
            <ac:picMk id="2" creationId="{15874773-635C-BC05-84E2-64F07F73DFB3}"/>
          </ac:picMkLst>
        </pc:picChg>
        <pc:picChg chg="del">
          <ac:chgData name="Jonathan Mah" userId="5261b2f2f3e51194" providerId="LiveId" clId="{B15D74A0-E1F4-4E52-BCD6-7DE505AE0250}" dt="2023-09-25T17:56:56.286" v="17889" actId="478"/>
          <ac:picMkLst>
            <pc:docMk/>
            <pc:sldMk cId="2687151764" sldId="603"/>
            <ac:picMk id="3" creationId="{2E8EA015-9C77-860A-8DFF-8C977CC4F111}"/>
          </ac:picMkLst>
        </pc:picChg>
        <pc:picChg chg="add mod">
          <ac:chgData name="Jonathan Mah" userId="5261b2f2f3e51194" providerId="LiveId" clId="{B15D74A0-E1F4-4E52-BCD6-7DE505AE0250}" dt="2023-09-21T19:12:38.197" v="9647" actId="1076"/>
          <ac:picMkLst>
            <pc:docMk/>
            <pc:sldMk cId="2687151764" sldId="603"/>
            <ac:picMk id="5" creationId="{787F214E-D856-7AE0-5C79-786D5FE2CCD1}"/>
          </ac:picMkLst>
        </pc:picChg>
        <pc:picChg chg="add mod ord">
          <ac:chgData name="Jonathan Mah" userId="5261b2f2f3e51194" providerId="LiveId" clId="{B15D74A0-E1F4-4E52-BCD6-7DE505AE0250}" dt="2023-09-25T20:09:20.637" v="18012" actId="167"/>
          <ac:picMkLst>
            <pc:docMk/>
            <pc:sldMk cId="2687151764" sldId="603"/>
            <ac:picMk id="6" creationId="{79EB4F3C-58EB-C178-C2E2-958B59DA736E}"/>
          </ac:picMkLst>
        </pc:picChg>
      </pc:sldChg>
      <pc:sldChg chg="addSp delSp modSp add del mod ord modNotesTx">
        <pc:chgData name="Jonathan Mah" userId="5261b2f2f3e51194" providerId="LiveId" clId="{B15D74A0-E1F4-4E52-BCD6-7DE505AE0250}" dt="2023-09-21T20:38:09.832" v="12768" actId="47"/>
        <pc:sldMkLst>
          <pc:docMk/>
          <pc:sldMk cId="515856976" sldId="604"/>
        </pc:sldMkLst>
        <pc:spChg chg="mod">
          <ac:chgData name="Jonathan Mah" userId="5261b2f2f3e51194" providerId="LiveId" clId="{B15D74A0-E1F4-4E52-BCD6-7DE505AE0250}" dt="2023-09-21T19:17:47.426" v="10291" actId="20577"/>
          <ac:spMkLst>
            <pc:docMk/>
            <pc:sldMk cId="515856976" sldId="604"/>
            <ac:spMk id="2" creationId="{13615F9C-56BE-7C67-45B8-1250D099AAD3}"/>
          </ac:spMkLst>
        </pc:spChg>
        <pc:spChg chg="del">
          <ac:chgData name="Jonathan Mah" userId="5261b2f2f3e51194" providerId="LiveId" clId="{B15D74A0-E1F4-4E52-BCD6-7DE505AE0250}" dt="2023-09-21T19:17:37.195" v="10246" actId="478"/>
          <ac:spMkLst>
            <pc:docMk/>
            <pc:sldMk cId="515856976" sldId="604"/>
            <ac:spMk id="12" creationId="{40DCFC54-72E6-5BD8-6680-6DB5C5783171}"/>
          </ac:spMkLst>
        </pc:spChg>
        <pc:spChg chg="del">
          <ac:chgData name="Jonathan Mah" userId="5261b2f2f3e51194" providerId="LiveId" clId="{B15D74A0-E1F4-4E52-BCD6-7DE505AE0250}" dt="2023-09-21T19:17:37.195" v="10246" actId="478"/>
          <ac:spMkLst>
            <pc:docMk/>
            <pc:sldMk cId="515856976" sldId="604"/>
            <ac:spMk id="15" creationId="{7098B0C4-4679-C95F-1189-2A91AD5DD223}"/>
          </ac:spMkLst>
        </pc:spChg>
        <pc:spChg chg="add mod">
          <ac:chgData name="Jonathan Mah" userId="5261b2f2f3e51194" providerId="LiveId" clId="{B15D74A0-E1F4-4E52-BCD6-7DE505AE0250}" dt="2023-09-21T19:27:04.274" v="10354" actId="1076"/>
          <ac:spMkLst>
            <pc:docMk/>
            <pc:sldMk cId="515856976" sldId="604"/>
            <ac:spMk id="30" creationId="{5C21A933-97D5-5DA4-D5A5-5ED4D7BA8C07}"/>
          </ac:spMkLst>
        </pc:spChg>
        <pc:spChg chg="add mod">
          <ac:chgData name="Jonathan Mah" userId="5261b2f2f3e51194" providerId="LiveId" clId="{B15D74A0-E1F4-4E52-BCD6-7DE505AE0250}" dt="2023-09-21T19:26:46.773" v="10351" actId="688"/>
          <ac:spMkLst>
            <pc:docMk/>
            <pc:sldMk cId="515856976" sldId="604"/>
            <ac:spMk id="31" creationId="{D1519388-3E37-009A-FAFA-3D931B0348D6}"/>
          </ac:spMkLst>
        </pc:spChg>
        <pc:spChg chg="add mod">
          <ac:chgData name="Jonathan Mah" userId="5261b2f2f3e51194" providerId="LiveId" clId="{B15D74A0-E1F4-4E52-BCD6-7DE505AE0250}" dt="2023-09-21T19:28:15.456" v="10435" actId="1076"/>
          <ac:spMkLst>
            <pc:docMk/>
            <pc:sldMk cId="515856976" sldId="604"/>
            <ac:spMk id="32" creationId="{352871CD-FC2D-F49A-87E6-63437FE08A0D}"/>
          </ac:spMkLst>
        </pc:spChg>
        <pc:spChg chg="add mod">
          <ac:chgData name="Jonathan Mah" userId="5261b2f2f3e51194" providerId="LiveId" clId="{B15D74A0-E1F4-4E52-BCD6-7DE505AE0250}" dt="2023-09-21T19:28:24.545" v="10438" actId="1076"/>
          <ac:spMkLst>
            <pc:docMk/>
            <pc:sldMk cId="515856976" sldId="604"/>
            <ac:spMk id="33" creationId="{1E068D0C-C634-6EA5-B075-7B04372898AC}"/>
          </ac:spMkLst>
        </pc:spChg>
        <pc:spChg chg="add mod">
          <ac:chgData name="Jonathan Mah" userId="5261b2f2f3e51194" providerId="LiveId" clId="{B15D74A0-E1F4-4E52-BCD6-7DE505AE0250}" dt="2023-09-21T19:28:41.185" v="10511" actId="20577"/>
          <ac:spMkLst>
            <pc:docMk/>
            <pc:sldMk cId="515856976" sldId="604"/>
            <ac:spMk id="34" creationId="{3146BDBF-799C-61B1-F53B-A6A05703EEC5}"/>
          </ac:spMkLst>
        </pc:spChg>
        <pc:spChg chg="add mod">
          <ac:chgData name="Jonathan Mah" userId="5261b2f2f3e51194" providerId="LiveId" clId="{B15D74A0-E1F4-4E52-BCD6-7DE505AE0250}" dt="2023-09-21T19:28:38.293" v="10509" actId="20577"/>
          <ac:spMkLst>
            <pc:docMk/>
            <pc:sldMk cId="515856976" sldId="604"/>
            <ac:spMk id="35" creationId="{A5427A65-7D81-3155-5EFE-9B7D5D784A50}"/>
          </ac:spMkLst>
        </pc:spChg>
        <pc:picChg chg="add mod">
          <ac:chgData name="Jonathan Mah" userId="5261b2f2f3e51194" providerId="LiveId" clId="{B15D74A0-E1F4-4E52-BCD6-7DE505AE0250}" dt="2023-09-21T19:26:41.313" v="10349" actId="1076"/>
          <ac:picMkLst>
            <pc:docMk/>
            <pc:sldMk cId="515856976" sldId="604"/>
            <ac:picMk id="3" creationId="{65082B67-84B1-D4D5-FC54-E09251AB1461}"/>
          </ac:picMkLst>
        </pc:picChg>
        <pc:picChg chg="del">
          <ac:chgData name="Jonathan Mah" userId="5261b2f2f3e51194" providerId="LiveId" clId="{B15D74A0-E1F4-4E52-BCD6-7DE505AE0250}" dt="2023-09-21T19:17:37.195" v="10246" actId="478"/>
          <ac:picMkLst>
            <pc:docMk/>
            <pc:sldMk cId="515856976" sldId="604"/>
            <ac:picMk id="4" creationId="{5A3BC002-DFC5-AD6E-A0F0-6D63EE6577F8}"/>
          </ac:picMkLst>
        </pc:picChg>
        <pc:picChg chg="del">
          <ac:chgData name="Jonathan Mah" userId="5261b2f2f3e51194" providerId="LiveId" clId="{B15D74A0-E1F4-4E52-BCD6-7DE505AE0250}" dt="2023-09-21T19:17:37.195" v="10246" actId="478"/>
          <ac:picMkLst>
            <pc:docMk/>
            <pc:sldMk cId="515856976" sldId="604"/>
            <ac:picMk id="5" creationId="{99818416-24A5-BEC0-3B49-C3C0008C390D}"/>
          </ac:picMkLst>
        </pc:picChg>
        <pc:picChg chg="del">
          <ac:chgData name="Jonathan Mah" userId="5261b2f2f3e51194" providerId="LiveId" clId="{B15D74A0-E1F4-4E52-BCD6-7DE505AE0250}" dt="2023-09-21T19:17:37.195" v="10246" actId="478"/>
          <ac:picMkLst>
            <pc:docMk/>
            <pc:sldMk cId="515856976" sldId="604"/>
            <ac:picMk id="8" creationId="{E3347F2E-BED7-C099-FDA9-4FB11096F537}"/>
          </ac:picMkLst>
        </pc:picChg>
        <pc:picChg chg="del">
          <ac:chgData name="Jonathan Mah" userId="5261b2f2f3e51194" providerId="LiveId" clId="{B15D74A0-E1F4-4E52-BCD6-7DE505AE0250}" dt="2023-09-21T19:17:37.195" v="10246" actId="478"/>
          <ac:picMkLst>
            <pc:docMk/>
            <pc:sldMk cId="515856976" sldId="604"/>
            <ac:picMk id="9" creationId="{ADC20AD0-4A01-BDE7-F877-7DA5143E422B}"/>
          </ac:picMkLst>
        </pc:picChg>
        <pc:picChg chg="del">
          <ac:chgData name="Jonathan Mah" userId="5261b2f2f3e51194" providerId="LiveId" clId="{B15D74A0-E1F4-4E52-BCD6-7DE505AE0250}" dt="2023-09-21T19:17:37.195" v="10246" actId="478"/>
          <ac:picMkLst>
            <pc:docMk/>
            <pc:sldMk cId="515856976" sldId="604"/>
            <ac:picMk id="13" creationId="{7CB3D33E-37AD-A931-3852-317830159BC7}"/>
          </ac:picMkLst>
        </pc:picChg>
        <pc:picChg chg="del">
          <ac:chgData name="Jonathan Mah" userId="5261b2f2f3e51194" providerId="LiveId" clId="{B15D74A0-E1F4-4E52-BCD6-7DE505AE0250}" dt="2023-09-21T19:17:37.195" v="10246" actId="478"/>
          <ac:picMkLst>
            <pc:docMk/>
            <pc:sldMk cId="515856976" sldId="604"/>
            <ac:picMk id="16" creationId="{2499B508-497E-DDB6-5948-574951D39C9C}"/>
          </ac:picMkLst>
        </pc:picChg>
        <pc:picChg chg="del">
          <ac:chgData name="Jonathan Mah" userId="5261b2f2f3e51194" providerId="LiveId" clId="{B15D74A0-E1F4-4E52-BCD6-7DE505AE0250}" dt="2023-09-21T19:17:37.195" v="10246" actId="478"/>
          <ac:picMkLst>
            <pc:docMk/>
            <pc:sldMk cId="515856976" sldId="604"/>
            <ac:picMk id="5122" creationId="{0D00DD0B-BD57-746B-9204-CC706DFC917F}"/>
          </ac:picMkLst>
        </pc:picChg>
        <pc:cxnChg chg="add mod">
          <ac:chgData name="Jonathan Mah" userId="5261b2f2f3e51194" providerId="LiveId" clId="{B15D74A0-E1F4-4E52-BCD6-7DE505AE0250}" dt="2023-09-21T19:26:25.073" v="10344" actId="1037"/>
          <ac:cxnSpMkLst>
            <pc:docMk/>
            <pc:sldMk cId="515856976" sldId="604"/>
            <ac:cxnSpMk id="7" creationId="{A849044F-FE38-ADA1-23C4-E9BA9B226EF3}"/>
          </ac:cxnSpMkLst>
        </pc:cxnChg>
        <pc:cxnChg chg="add mod">
          <ac:chgData name="Jonathan Mah" userId="5261b2f2f3e51194" providerId="LiveId" clId="{B15D74A0-E1F4-4E52-BCD6-7DE505AE0250}" dt="2023-09-21T19:26:25.073" v="10344" actId="1037"/>
          <ac:cxnSpMkLst>
            <pc:docMk/>
            <pc:sldMk cId="515856976" sldId="604"/>
            <ac:cxnSpMk id="10" creationId="{CE60C6DD-EFAA-8018-8B49-4181FD934CCB}"/>
          </ac:cxnSpMkLst>
        </pc:cxnChg>
        <pc:cxnChg chg="add mod">
          <ac:chgData name="Jonathan Mah" userId="5261b2f2f3e51194" providerId="LiveId" clId="{B15D74A0-E1F4-4E52-BCD6-7DE505AE0250}" dt="2023-09-21T19:26:25.073" v="10344" actId="1037"/>
          <ac:cxnSpMkLst>
            <pc:docMk/>
            <pc:sldMk cId="515856976" sldId="604"/>
            <ac:cxnSpMk id="11" creationId="{BAE49A00-9A6C-59A0-AE32-B9EF03AB23C4}"/>
          </ac:cxnSpMkLst>
        </pc:cxnChg>
        <pc:cxnChg chg="add mod">
          <ac:chgData name="Jonathan Mah" userId="5261b2f2f3e51194" providerId="LiveId" clId="{B15D74A0-E1F4-4E52-BCD6-7DE505AE0250}" dt="2023-09-21T19:26:25.073" v="10344" actId="1037"/>
          <ac:cxnSpMkLst>
            <pc:docMk/>
            <pc:sldMk cId="515856976" sldId="604"/>
            <ac:cxnSpMk id="14" creationId="{3B80F644-3EA0-F9CD-FE29-BA84C50BA838}"/>
          </ac:cxnSpMkLst>
        </pc:cxnChg>
        <pc:cxnChg chg="add mod">
          <ac:chgData name="Jonathan Mah" userId="5261b2f2f3e51194" providerId="LiveId" clId="{B15D74A0-E1F4-4E52-BCD6-7DE505AE0250}" dt="2023-09-21T19:26:25.073" v="10344" actId="1037"/>
          <ac:cxnSpMkLst>
            <pc:docMk/>
            <pc:sldMk cId="515856976" sldId="604"/>
            <ac:cxnSpMk id="17" creationId="{C1DF77D0-0C62-493F-AC60-111D6D58D798}"/>
          </ac:cxnSpMkLst>
        </pc:cxnChg>
        <pc:cxnChg chg="add mod">
          <ac:chgData name="Jonathan Mah" userId="5261b2f2f3e51194" providerId="LiveId" clId="{B15D74A0-E1F4-4E52-BCD6-7DE505AE0250}" dt="2023-09-21T19:26:25.073" v="10344" actId="1037"/>
          <ac:cxnSpMkLst>
            <pc:docMk/>
            <pc:sldMk cId="515856976" sldId="604"/>
            <ac:cxnSpMk id="18" creationId="{A58DE22F-3809-787C-FCFE-FF9457338B92}"/>
          </ac:cxnSpMkLst>
        </pc:cxnChg>
        <pc:cxnChg chg="add mod">
          <ac:chgData name="Jonathan Mah" userId="5261b2f2f3e51194" providerId="LiveId" clId="{B15D74A0-E1F4-4E52-BCD6-7DE505AE0250}" dt="2023-09-21T19:26:25.073" v="10344" actId="1037"/>
          <ac:cxnSpMkLst>
            <pc:docMk/>
            <pc:sldMk cId="515856976" sldId="604"/>
            <ac:cxnSpMk id="21" creationId="{2DA4F732-4EBA-38D6-A99A-9797A32CD325}"/>
          </ac:cxnSpMkLst>
        </pc:cxnChg>
        <pc:cxnChg chg="add mod">
          <ac:chgData name="Jonathan Mah" userId="5261b2f2f3e51194" providerId="LiveId" clId="{B15D74A0-E1F4-4E52-BCD6-7DE505AE0250}" dt="2023-09-21T19:26:25.073" v="10344" actId="1037"/>
          <ac:cxnSpMkLst>
            <pc:docMk/>
            <pc:sldMk cId="515856976" sldId="604"/>
            <ac:cxnSpMk id="22" creationId="{92EBCAFD-C4DA-0A49-6BDC-693F65829C37}"/>
          </ac:cxnSpMkLst>
        </pc:cxnChg>
        <pc:cxnChg chg="add mod">
          <ac:chgData name="Jonathan Mah" userId="5261b2f2f3e51194" providerId="LiveId" clId="{B15D74A0-E1F4-4E52-BCD6-7DE505AE0250}" dt="2023-09-21T19:26:25.073" v="10344" actId="1037"/>
          <ac:cxnSpMkLst>
            <pc:docMk/>
            <pc:sldMk cId="515856976" sldId="604"/>
            <ac:cxnSpMk id="23" creationId="{8A5B858B-14CA-5D64-BB6D-C09FB1D6FC87}"/>
          </ac:cxnSpMkLst>
        </pc:cxnChg>
        <pc:cxnChg chg="add mod">
          <ac:chgData name="Jonathan Mah" userId="5261b2f2f3e51194" providerId="LiveId" clId="{B15D74A0-E1F4-4E52-BCD6-7DE505AE0250}" dt="2023-09-21T19:26:25.073" v="10344" actId="1037"/>
          <ac:cxnSpMkLst>
            <pc:docMk/>
            <pc:sldMk cId="515856976" sldId="604"/>
            <ac:cxnSpMk id="24" creationId="{618D9886-630D-F334-BB72-25E4FBFDEC31}"/>
          </ac:cxnSpMkLst>
        </pc:cxnChg>
        <pc:cxnChg chg="add mod">
          <ac:chgData name="Jonathan Mah" userId="5261b2f2f3e51194" providerId="LiveId" clId="{B15D74A0-E1F4-4E52-BCD6-7DE505AE0250}" dt="2023-09-21T19:26:25.073" v="10344" actId="1037"/>
          <ac:cxnSpMkLst>
            <pc:docMk/>
            <pc:sldMk cId="515856976" sldId="604"/>
            <ac:cxnSpMk id="25" creationId="{148CEA22-443B-5B4B-8A74-5E7697EC3B39}"/>
          </ac:cxnSpMkLst>
        </pc:cxnChg>
        <pc:cxnChg chg="add mod">
          <ac:chgData name="Jonathan Mah" userId="5261b2f2f3e51194" providerId="LiveId" clId="{B15D74A0-E1F4-4E52-BCD6-7DE505AE0250}" dt="2023-09-21T19:26:25.073" v="10344" actId="1037"/>
          <ac:cxnSpMkLst>
            <pc:docMk/>
            <pc:sldMk cId="515856976" sldId="604"/>
            <ac:cxnSpMk id="26" creationId="{D9DD68BF-2D95-1ECB-EA62-BB903CF3A8C2}"/>
          </ac:cxnSpMkLst>
        </pc:cxnChg>
        <pc:cxnChg chg="add mod">
          <ac:chgData name="Jonathan Mah" userId="5261b2f2f3e51194" providerId="LiveId" clId="{B15D74A0-E1F4-4E52-BCD6-7DE505AE0250}" dt="2023-09-21T19:26:25.073" v="10344" actId="1037"/>
          <ac:cxnSpMkLst>
            <pc:docMk/>
            <pc:sldMk cId="515856976" sldId="604"/>
            <ac:cxnSpMk id="27" creationId="{852950D1-BD7B-FF49-0681-D3FED247CD3C}"/>
          </ac:cxnSpMkLst>
        </pc:cxnChg>
        <pc:cxnChg chg="add mod">
          <ac:chgData name="Jonathan Mah" userId="5261b2f2f3e51194" providerId="LiveId" clId="{B15D74A0-E1F4-4E52-BCD6-7DE505AE0250}" dt="2023-09-21T19:26:25.073" v="10344" actId="1037"/>
          <ac:cxnSpMkLst>
            <pc:docMk/>
            <pc:sldMk cId="515856976" sldId="604"/>
            <ac:cxnSpMk id="28" creationId="{F8F47D15-D8AF-A59B-F1FF-4542445FF7F0}"/>
          </ac:cxnSpMkLst>
        </pc:cxnChg>
        <pc:cxnChg chg="add mod">
          <ac:chgData name="Jonathan Mah" userId="5261b2f2f3e51194" providerId="LiveId" clId="{B15D74A0-E1F4-4E52-BCD6-7DE505AE0250}" dt="2023-09-21T19:26:25.073" v="10344" actId="1037"/>
          <ac:cxnSpMkLst>
            <pc:docMk/>
            <pc:sldMk cId="515856976" sldId="604"/>
            <ac:cxnSpMk id="29" creationId="{5384868A-342A-B3F0-D299-AA4A49D4C035}"/>
          </ac:cxnSpMkLst>
        </pc:cxnChg>
      </pc:sldChg>
      <pc:sldChg chg="addSp delSp modSp add mod modNotesTx">
        <pc:chgData name="Jonathan Mah" userId="5261b2f2f3e51194" providerId="LiveId" clId="{B15D74A0-E1F4-4E52-BCD6-7DE505AE0250}" dt="2023-09-25T17:15:08.271" v="17726"/>
        <pc:sldMkLst>
          <pc:docMk/>
          <pc:sldMk cId="1873038633" sldId="605"/>
        </pc:sldMkLst>
        <pc:spChg chg="add del mod">
          <ac:chgData name="Jonathan Mah" userId="5261b2f2f3e51194" providerId="LiveId" clId="{B15D74A0-E1F4-4E52-BCD6-7DE505AE0250}" dt="2023-09-25T17:14:43.866" v="17713" actId="21"/>
          <ac:spMkLst>
            <pc:docMk/>
            <pc:sldMk cId="1873038633" sldId="605"/>
            <ac:spMk id="4" creationId="{F55A42F9-FAAE-EEF7-038B-4B0C681B3757}"/>
          </ac:spMkLst>
        </pc:spChg>
        <pc:spChg chg="mod">
          <ac:chgData name="Jonathan Mah" userId="5261b2f2f3e51194" providerId="LiveId" clId="{B15D74A0-E1F4-4E52-BCD6-7DE505AE0250}" dt="2023-09-25T17:15:08.271" v="17726"/>
          <ac:spMkLst>
            <pc:docMk/>
            <pc:sldMk cId="1873038633" sldId="605"/>
            <ac:spMk id="7" creationId="{0ACA0FDC-4B70-EF14-7832-C98E7CE416EF}"/>
          </ac:spMkLst>
        </pc:spChg>
        <pc:spChg chg="mod">
          <ac:chgData name="Jonathan Mah" userId="5261b2f2f3e51194" providerId="LiveId" clId="{B15D74A0-E1F4-4E52-BCD6-7DE505AE0250}" dt="2023-09-25T17:15:08.271" v="17726"/>
          <ac:spMkLst>
            <pc:docMk/>
            <pc:sldMk cId="1873038633" sldId="605"/>
            <ac:spMk id="8" creationId="{AAE3D2F8-2C1E-C447-21E8-6C460D87C712}"/>
          </ac:spMkLst>
        </pc:spChg>
        <pc:spChg chg="mod">
          <ac:chgData name="Jonathan Mah" userId="5261b2f2f3e51194" providerId="LiveId" clId="{B15D74A0-E1F4-4E52-BCD6-7DE505AE0250}" dt="2023-09-25T17:15:08.271" v="17726"/>
          <ac:spMkLst>
            <pc:docMk/>
            <pc:sldMk cId="1873038633" sldId="605"/>
            <ac:spMk id="9" creationId="{18DBAEEC-4730-E0B8-CD13-B13899B78B5D}"/>
          </ac:spMkLst>
        </pc:spChg>
        <pc:spChg chg="mod">
          <ac:chgData name="Jonathan Mah" userId="5261b2f2f3e51194" providerId="LiveId" clId="{B15D74A0-E1F4-4E52-BCD6-7DE505AE0250}" dt="2023-09-25T17:15:08.271" v="17726"/>
          <ac:spMkLst>
            <pc:docMk/>
            <pc:sldMk cId="1873038633" sldId="605"/>
            <ac:spMk id="10" creationId="{B275BC78-A302-C0EB-82AD-AED137C13D8D}"/>
          </ac:spMkLst>
        </pc:spChg>
        <pc:spChg chg="mod">
          <ac:chgData name="Jonathan Mah" userId="5261b2f2f3e51194" providerId="LiveId" clId="{B15D74A0-E1F4-4E52-BCD6-7DE505AE0250}" dt="2023-09-25T17:15:08.271" v="17726"/>
          <ac:spMkLst>
            <pc:docMk/>
            <pc:sldMk cId="1873038633" sldId="605"/>
            <ac:spMk id="11" creationId="{0D7C9F49-445F-29C0-4955-CE6DC42FA8A4}"/>
          </ac:spMkLst>
        </pc:spChg>
        <pc:spChg chg="mod">
          <ac:chgData name="Jonathan Mah" userId="5261b2f2f3e51194" providerId="LiveId" clId="{B15D74A0-E1F4-4E52-BCD6-7DE505AE0250}" dt="2023-09-25T17:15:08.271" v="17726"/>
          <ac:spMkLst>
            <pc:docMk/>
            <pc:sldMk cId="1873038633" sldId="605"/>
            <ac:spMk id="12" creationId="{288E284B-6B34-3030-77A2-F1CD613AED96}"/>
          </ac:spMkLst>
        </pc:spChg>
        <pc:spChg chg="mod">
          <ac:chgData name="Jonathan Mah" userId="5261b2f2f3e51194" providerId="LiveId" clId="{B15D74A0-E1F4-4E52-BCD6-7DE505AE0250}" dt="2023-09-25T17:15:08.271" v="17726"/>
          <ac:spMkLst>
            <pc:docMk/>
            <pc:sldMk cId="1873038633" sldId="605"/>
            <ac:spMk id="13" creationId="{D450DC62-9CE3-74BE-54A6-00D8950C156A}"/>
          </ac:spMkLst>
        </pc:spChg>
        <pc:spChg chg="mod">
          <ac:chgData name="Jonathan Mah" userId="5261b2f2f3e51194" providerId="LiveId" clId="{B15D74A0-E1F4-4E52-BCD6-7DE505AE0250}" dt="2023-09-25T17:15:08.271" v="17726"/>
          <ac:spMkLst>
            <pc:docMk/>
            <pc:sldMk cId="1873038633" sldId="605"/>
            <ac:spMk id="14" creationId="{A5965A10-26F0-B5F9-9A24-90D8E371202B}"/>
          </ac:spMkLst>
        </pc:spChg>
        <pc:spChg chg="mod">
          <ac:chgData name="Jonathan Mah" userId="5261b2f2f3e51194" providerId="LiveId" clId="{B15D74A0-E1F4-4E52-BCD6-7DE505AE0250}" dt="2023-09-25T17:15:08.271" v="17726"/>
          <ac:spMkLst>
            <pc:docMk/>
            <pc:sldMk cId="1873038633" sldId="605"/>
            <ac:spMk id="15" creationId="{E6221C26-E37B-E856-1AC9-9A87893EAE4E}"/>
          </ac:spMkLst>
        </pc:spChg>
        <pc:spChg chg="mod">
          <ac:chgData name="Jonathan Mah" userId="5261b2f2f3e51194" providerId="LiveId" clId="{B15D74A0-E1F4-4E52-BCD6-7DE505AE0250}" dt="2023-09-25T17:15:08.271" v="17726"/>
          <ac:spMkLst>
            <pc:docMk/>
            <pc:sldMk cId="1873038633" sldId="605"/>
            <ac:spMk id="16" creationId="{4D4B2A35-E967-9CEC-8B01-ACD6C5D78176}"/>
          </ac:spMkLst>
        </pc:spChg>
        <pc:spChg chg="mod">
          <ac:chgData name="Jonathan Mah" userId="5261b2f2f3e51194" providerId="LiveId" clId="{B15D74A0-E1F4-4E52-BCD6-7DE505AE0250}" dt="2023-09-25T17:15:08.271" v="17726"/>
          <ac:spMkLst>
            <pc:docMk/>
            <pc:sldMk cId="1873038633" sldId="605"/>
            <ac:spMk id="17" creationId="{50453B52-5049-6E94-D1ED-0BE5603EC3D6}"/>
          </ac:spMkLst>
        </pc:spChg>
        <pc:spChg chg="del">
          <ac:chgData name="Jonathan Mah" userId="5261b2f2f3e51194" providerId="LiveId" clId="{B15D74A0-E1F4-4E52-BCD6-7DE505AE0250}" dt="2023-09-21T19:29:09.242" v="10513" actId="478"/>
          <ac:spMkLst>
            <pc:docMk/>
            <pc:sldMk cId="1873038633" sldId="605"/>
            <ac:spMk id="30" creationId="{5C21A933-97D5-5DA4-D5A5-5ED4D7BA8C07}"/>
          </ac:spMkLst>
        </pc:spChg>
        <pc:spChg chg="del">
          <ac:chgData name="Jonathan Mah" userId="5261b2f2f3e51194" providerId="LiveId" clId="{B15D74A0-E1F4-4E52-BCD6-7DE505AE0250}" dt="2023-09-21T19:29:12.453" v="10514" actId="478"/>
          <ac:spMkLst>
            <pc:docMk/>
            <pc:sldMk cId="1873038633" sldId="605"/>
            <ac:spMk id="31" creationId="{D1519388-3E37-009A-FAFA-3D931B0348D6}"/>
          </ac:spMkLst>
        </pc:spChg>
        <pc:spChg chg="del">
          <ac:chgData name="Jonathan Mah" userId="5261b2f2f3e51194" providerId="LiveId" clId="{B15D74A0-E1F4-4E52-BCD6-7DE505AE0250}" dt="2023-09-21T19:29:12.453" v="10514" actId="478"/>
          <ac:spMkLst>
            <pc:docMk/>
            <pc:sldMk cId="1873038633" sldId="605"/>
            <ac:spMk id="32" creationId="{352871CD-FC2D-F49A-87E6-63437FE08A0D}"/>
          </ac:spMkLst>
        </pc:spChg>
        <pc:spChg chg="del">
          <ac:chgData name="Jonathan Mah" userId="5261b2f2f3e51194" providerId="LiveId" clId="{B15D74A0-E1F4-4E52-BCD6-7DE505AE0250}" dt="2023-09-21T19:29:09.242" v="10513" actId="478"/>
          <ac:spMkLst>
            <pc:docMk/>
            <pc:sldMk cId="1873038633" sldId="605"/>
            <ac:spMk id="33" creationId="{1E068D0C-C634-6EA5-B075-7B04372898AC}"/>
          </ac:spMkLst>
        </pc:spChg>
        <pc:spChg chg="del">
          <ac:chgData name="Jonathan Mah" userId="5261b2f2f3e51194" providerId="LiveId" clId="{B15D74A0-E1F4-4E52-BCD6-7DE505AE0250}" dt="2023-09-21T19:29:12.453" v="10514" actId="478"/>
          <ac:spMkLst>
            <pc:docMk/>
            <pc:sldMk cId="1873038633" sldId="605"/>
            <ac:spMk id="34" creationId="{3146BDBF-799C-61B1-F53B-A6A05703EEC5}"/>
          </ac:spMkLst>
        </pc:spChg>
        <pc:spChg chg="del">
          <ac:chgData name="Jonathan Mah" userId="5261b2f2f3e51194" providerId="LiveId" clId="{B15D74A0-E1F4-4E52-BCD6-7DE505AE0250}" dt="2023-09-21T19:29:09.242" v="10513" actId="478"/>
          <ac:spMkLst>
            <pc:docMk/>
            <pc:sldMk cId="1873038633" sldId="605"/>
            <ac:spMk id="35" creationId="{A5427A65-7D81-3155-5EFE-9B7D5D784A50}"/>
          </ac:spMkLst>
        </pc:spChg>
        <pc:grpChg chg="add mod">
          <ac:chgData name="Jonathan Mah" userId="5261b2f2f3e51194" providerId="LiveId" clId="{B15D74A0-E1F4-4E52-BCD6-7DE505AE0250}" dt="2023-09-25T17:15:08.271" v="17726"/>
          <ac:grpSpMkLst>
            <pc:docMk/>
            <pc:sldMk cId="1873038633" sldId="605"/>
            <ac:grpSpMk id="5" creationId="{B6F28B50-2005-4F45-97A2-BC4BCE86FB36}"/>
          </ac:grpSpMkLst>
        </pc:grpChg>
        <pc:picChg chg="del">
          <ac:chgData name="Jonathan Mah" userId="5261b2f2f3e51194" providerId="LiveId" clId="{B15D74A0-E1F4-4E52-BCD6-7DE505AE0250}" dt="2023-09-25T17:15:08.038" v="17725" actId="478"/>
          <ac:picMkLst>
            <pc:docMk/>
            <pc:sldMk cId="1873038633" sldId="605"/>
            <ac:picMk id="3" creationId="{65082B67-84B1-D4D5-FC54-E09251AB1461}"/>
          </ac:picMkLst>
        </pc:picChg>
        <pc:picChg chg="mod">
          <ac:chgData name="Jonathan Mah" userId="5261b2f2f3e51194" providerId="LiveId" clId="{B15D74A0-E1F4-4E52-BCD6-7DE505AE0250}" dt="2023-09-25T17:15:08.271" v="17726"/>
          <ac:picMkLst>
            <pc:docMk/>
            <pc:sldMk cId="1873038633" sldId="605"/>
            <ac:picMk id="6" creationId="{900F87C9-5D63-F0D6-E7A5-344896B25044}"/>
          </ac:picMkLst>
        </pc:picChg>
        <pc:cxnChg chg="del">
          <ac:chgData name="Jonathan Mah" userId="5261b2f2f3e51194" providerId="LiveId" clId="{B15D74A0-E1F4-4E52-BCD6-7DE505AE0250}" dt="2023-09-21T19:29:19.783" v="10518" actId="478"/>
          <ac:cxnSpMkLst>
            <pc:docMk/>
            <pc:sldMk cId="1873038633" sldId="605"/>
            <ac:cxnSpMk id="7" creationId="{A849044F-FE38-ADA1-23C4-E9BA9B226EF3}"/>
          </ac:cxnSpMkLst>
        </pc:cxnChg>
        <pc:cxnChg chg="del">
          <ac:chgData name="Jonathan Mah" userId="5261b2f2f3e51194" providerId="LiveId" clId="{B15D74A0-E1F4-4E52-BCD6-7DE505AE0250}" dt="2023-09-21T19:29:19.783" v="10518" actId="478"/>
          <ac:cxnSpMkLst>
            <pc:docMk/>
            <pc:sldMk cId="1873038633" sldId="605"/>
            <ac:cxnSpMk id="10" creationId="{CE60C6DD-EFAA-8018-8B49-4181FD934CCB}"/>
          </ac:cxnSpMkLst>
        </pc:cxnChg>
        <pc:cxnChg chg="del">
          <ac:chgData name="Jonathan Mah" userId="5261b2f2f3e51194" providerId="LiveId" clId="{B15D74A0-E1F4-4E52-BCD6-7DE505AE0250}" dt="2023-09-21T19:29:19.783" v="10518" actId="478"/>
          <ac:cxnSpMkLst>
            <pc:docMk/>
            <pc:sldMk cId="1873038633" sldId="605"/>
            <ac:cxnSpMk id="11" creationId="{BAE49A00-9A6C-59A0-AE32-B9EF03AB23C4}"/>
          </ac:cxnSpMkLst>
        </pc:cxnChg>
        <pc:cxnChg chg="del">
          <ac:chgData name="Jonathan Mah" userId="5261b2f2f3e51194" providerId="LiveId" clId="{B15D74A0-E1F4-4E52-BCD6-7DE505AE0250}" dt="2023-09-21T19:29:19.783" v="10518" actId="478"/>
          <ac:cxnSpMkLst>
            <pc:docMk/>
            <pc:sldMk cId="1873038633" sldId="605"/>
            <ac:cxnSpMk id="14" creationId="{3B80F644-3EA0-F9CD-FE29-BA84C50BA838}"/>
          </ac:cxnSpMkLst>
        </pc:cxnChg>
        <pc:cxnChg chg="del">
          <ac:chgData name="Jonathan Mah" userId="5261b2f2f3e51194" providerId="LiveId" clId="{B15D74A0-E1F4-4E52-BCD6-7DE505AE0250}" dt="2023-09-21T19:29:19.783" v="10518" actId="478"/>
          <ac:cxnSpMkLst>
            <pc:docMk/>
            <pc:sldMk cId="1873038633" sldId="605"/>
            <ac:cxnSpMk id="17" creationId="{C1DF77D0-0C62-493F-AC60-111D6D58D798}"/>
          </ac:cxnSpMkLst>
        </pc:cxnChg>
        <pc:cxnChg chg="del">
          <ac:chgData name="Jonathan Mah" userId="5261b2f2f3e51194" providerId="LiveId" clId="{B15D74A0-E1F4-4E52-BCD6-7DE505AE0250}" dt="2023-09-21T19:29:19.783" v="10518" actId="478"/>
          <ac:cxnSpMkLst>
            <pc:docMk/>
            <pc:sldMk cId="1873038633" sldId="605"/>
            <ac:cxnSpMk id="18" creationId="{A58DE22F-3809-787C-FCFE-FF9457338B92}"/>
          </ac:cxnSpMkLst>
        </pc:cxnChg>
        <pc:cxnChg chg="del">
          <ac:chgData name="Jonathan Mah" userId="5261b2f2f3e51194" providerId="LiveId" clId="{B15D74A0-E1F4-4E52-BCD6-7DE505AE0250}" dt="2023-09-21T19:29:19.783" v="10518" actId="478"/>
          <ac:cxnSpMkLst>
            <pc:docMk/>
            <pc:sldMk cId="1873038633" sldId="605"/>
            <ac:cxnSpMk id="21" creationId="{2DA4F732-4EBA-38D6-A99A-9797A32CD325}"/>
          </ac:cxnSpMkLst>
        </pc:cxnChg>
        <pc:cxnChg chg="del">
          <ac:chgData name="Jonathan Mah" userId="5261b2f2f3e51194" providerId="LiveId" clId="{B15D74A0-E1F4-4E52-BCD6-7DE505AE0250}" dt="2023-09-21T19:29:19.783" v="10518" actId="478"/>
          <ac:cxnSpMkLst>
            <pc:docMk/>
            <pc:sldMk cId="1873038633" sldId="605"/>
            <ac:cxnSpMk id="22" creationId="{92EBCAFD-C4DA-0A49-6BDC-693F65829C37}"/>
          </ac:cxnSpMkLst>
        </pc:cxnChg>
        <pc:cxnChg chg="del">
          <ac:chgData name="Jonathan Mah" userId="5261b2f2f3e51194" providerId="LiveId" clId="{B15D74A0-E1F4-4E52-BCD6-7DE505AE0250}" dt="2023-09-21T19:29:19.783" v="10518" actId="478"/>
          <ac:cxnSpMkLst>
            <pc:docMk/>
            <pc:sldMk cId="1873038633" sldId="605"/>
            <ac:cxnSpMk id="23" creationId="{8A5B858B-14CA-5D64-BB6D-C09FB1D6FC87}"/>
          </ac:cxnSpMkLst>
        </pc:cxnChg>
        <pc:cxnChg chg="del">
          <ac:chgData name="Jonathan Mah" userId="5261b2f2f3e51194" providerId="LiveId" clId="{B15D74A0-E1F4-4E52-BCD6-7DE505AE0250}" dt="2023-09-21T19:29:19.783" v="10518" actId="478"/>
          <ac:cxnSpMkLst>
            <pc:docMk/>
            <pc:sldMk cId="1873038633" sldId="605"/>
            <ac:cxnSpMk id="24" creationId="{618D9886-630D-F334-BB72-25E4FBFDEC31}"/>
          </ac:cxnSpMkLst>
        </pc:cxnChg>
        <pc:cxnChg chg="del">
          <ac:chgData name="Jonathan Mah" userId="5261b2f2f3e51194" providerId="LiveId" clId="{B15D74A0-E1F4-4E52-BCD6-7DE505AE0250}" dt="2023-09-21T19:29:19.783" v="10518" actId="478"/>
          <ac:cxnSpMkLst>
            <pc:docMk/>
            <pc:sldMk cId="1873038633" sldId="605"/>
            <ac:cxnSpMk id="25" creationId="{148CEA22-443B-5B4B-8A74-5E7697EC3B39}"/>
          </ac:cxnSpMkLst>
        </pc:cxnChg>
        <pc:cxnChg chg="del">
          <ac:chgData name="Jonathan Mah" userId="5261b2f2f3e51194" providerId="LiveId" clId="{B15D74A0-E1F4-4E52-BCD6-7DE505AE0250}" dt="2023-09-21T19:29:19.783" v="10518" actId="478"/>
          <ac:cxnSpMkLst>
            <pc:docMk/>
            <pc:sldMk cId="1873038633" sldId="605"/>
            <ac:cxnSpMk id="26" creationId="{D9DD68BF-2D95-1ECB-EA62-BB903CF3A8C2}"/>
          </ac:cxnSpMkLst>
        </pc:cxnChg>
        <pc:cxnChg chg="del">
          <ac:chgData name="Jonathan Mah" userId="5261b2f2f3e51194" providerId="LiveId" clId="{B15D74A0-E1F4-4E52-BCD6-7DE505AE0250}" dt="2023-09-21T19:29:19.783" v="10518" actId="478"/>
          <ac:cxnSpMkLst>
            <pc:docMk/>
            <pc:sldMk cId="1873038633" sldId="605"/>
            <ac:cxnSpMk id="27" creationId="{852950D1-BD7B-FF49-0681-D3FED247CD3C}"/>
          </ac:cxnSpMkLst>
        </pc:cxnChg>
        <pc:cxnChg chg="del">
          <ac:chgData name="Jonathan Mah" userId="5261b2f2f3e51194" providerId="LiveId" clId="{B15D74A0-E1F4-4E52-BCD6-7DE505AE0250}" dt="2023-09-21T19:29:19.783" v="10518" actId="478"/>
          <ac:cxnSpMkLst>
            <pc:docMk/>
            <pc:sldMk cId="1873038633" sldId="605"/>
            <ac:cxnSpMk id="28" creationId="{F8F47D15-D8AF-A59B-F1FF-4542445FF7F0}"/>
          </ac:cxnSpMkLst>
        </pc:cxnChg>
        <pc:cxnChg chg="del">
          <ac:chgData name="Jonathan Mah" userId="5261b2f2f3e51194" providerId="LiveId" clId="{B15D74A0-E1F4-4E52-BCD6-7DE505AE0250}" dt="2023-09-21T19:29:19.783" v="10518" actId="478"/>
          <ac:cxnSpMkLst>
            <pc:docMk/>
            <pc:sldMk cId="1873038633" sldId="605"/>
            <ac:cxnSpMk id="29" creationId="{5384868A-342A-B3F0-D299-AA4A49D4C035}"/>
          </ac:cxnSpMkLst>
        </pc:cxnChg>
      </pc:sldChg>
      <pc:sldChg chg="addSp delSp modSp add mod modNotesTx">
        <pc:chgData name="Jonathan Mah" userId="5261b2f2f3e51194" providerId="LiveId" clId="{B15D74A0-E1F4-4E52-BCD6-7DE505AE0250}" dt="2023-09-25T20:48:33.887" v="18463" actId="478"/>
        <pc:sldMkLst>
          <pc:docMk/>
          <pc:sldMk cId="1061854565" sldId="606"/>
        </pc:sldMkLst>
        <pc:spChg chg="add mod">
          <ac:chgData name="Jonathan Mah" userId="5261b2f2f3e51194" providerId="LiveId" clId="{B15D74A0-E1F4-4E52-BCD6-7DE505AE0250}" dt="2023-09-25T17:15:03.254" v="17724" actId="164"/>
          <ac:spMkLst>
            <pc:docMk/>
            <pc:sldMk cId="1061854565" sldId="606"/>
            <ac:spMk id="4" creationId="{5AF356BE-E4CF-8E47-F44D-DD23EEC19852}"/>
          </ac:spMkLst>
        </pc:spChg>
        <pc:spChg chg="add del mod">
          <ac:chgData name="Jonathan Mah" userId="5261b2f2f3e51194" providerId="LiveId" clId="{B15D74A0-E1F4-4E52-BCD6-7DE505AE0250}" dt="2023-09-22T21:29:55.798" v="17123" actId="478"/>
          <ac:spMkLst>
            <pc:docMk/>
            <pc:sldMk cId="1061854565" sldId="606"/>
            <ac:spMk id="4" creationId="{7735E033-9557-CE2B-B3B6-F335BC5C2954}"/>
          </ac:spMkLst>
        </pc:spChg>
        <pc:spChg chg="add mod">
          <ac:chgData name="Jonathan Mah" userId="5261b2f2f3e51194" providerId="LiveId" clId="{B15D74A0-E1F4-4E52-BCD6-7DE505AE0250}" dt="2023-09-25T17:15:03.254" v="17724" actId="164"/>
          <ac:spMkLst>
            <pc:docMk/>
            <pc:sldMk cId="1061854565" sldId="606"/>
            <ac:spMk id="5" creationId="{78CFB6C6-7686-F6B1-2F63-7693BC5ED35A}"/>
          </ac:spMkLst>
        </pc:spChg>
        <pc:spChg chg="add del mod">
          <ac:chgData name="Jonathan Mah" userId="5261b2f2f3e51194" providerId="LiveId" clId="{B15D74A0-E1F4-4E52-BCD6-7DE505AE0250}" dt="2023-09-22T21:29:55.798" v="17123" actId="478"/>
          <ac:spMkLst>
            <pc:docMk/>
            <pc:sldMk cId="1061854565" sldId="606"/>
            <ac:spMk id="5" creationId="{D65D6D9A-767B-761A-F4FF-21E1CF503334}"/>
          </ac:spMkLst>
        </pc:spChg>
        <pc:spChg chg="add del mod">
          <ac:chgData name="Jonathan Mah" userId="5261b2f2f3e51194" providerId="LiveId" clId="{B15D74A0-E1F4-4E52-BCD6-7DE505AE0250}" dt="2023-09-22T16:47:04.123" v="13616" actId="478"/>
          <ac:spMkLst>
            <pc:docMk/>
            <pc:sldMk cId="1061854565" sldId="606"/>
            <ac:spMk id="6" creationId="{1AEE8E48-59E0-6103-CD34-4E81DF9D5745}"/>
          </ac:spMkLst>
        </pc:spChg>
        <pc:spChg chg="add mod">
          <ac:chgData name="Jonathan Mah" userId="5261b2f2f3e51194" providerId="LiveId" clId="{B15D74A0-E1F4-4E52-BCD6-7DE505AE0250}" dt="2023-09-25T17:15:03.254" v="17724" actId="164"/>
          <ac:spMkLst>
            <pc:docMk/>
            <pc:sldMk cId="1061854565" sldId="606"/>
            <ac:spMk id="6" creationId="{6C5C71B2-AA22-73B9-7226-782850A4A9D2}"/>
          </ac:spMkLst>
        </pc:spChg>
        <pc:spChg chg="add mod">
          <ac:chgData name="Jonathan Mah" userId="5261b2f2f3e51194" providerId="LiveId" clId="{B15D74A0-E1F4-4E52-BCD6-7DE505AE0250}" dt="2023-09-22T21:33:29.690" v="17360" actId="114"/>
          <ac:spMkLst>
            <pc:docMk/>
            <pc:sldMk cId="1061854565" sldId="606"/>
            <ac:spMk id="8" creationId="{1EA5158B-C939-32A3-1D88-CA49BA5CD47C}"/>
          </ac:spMkLst>
        </pc:spChg>
        <pc:spChg chg="add mod">
          <ac:chgData name="Jonathan Mah" userId="5261b2f2f3e51194" providerId="LiveId" clId="{B15D74A0-E1F4-4E52-BCD6-7DE505AE0250}" dt="2023-09-25T17:15:03.254" v="17724" actId="164"/>
          <ac:spMkLst>
            <pc:docMk/>
            <pc:sldMk cId="1061854565" sldId="606"/>
            <ac:spMk id="9" creationId="{BC93851E-7CB7-F258-015E-BB2F73741138}"/>
          </ac:spMkLst>
        </pc:spChg>
        <pc:spChg chg="add mod">
          <ac:chgData name="Jonathan Mah" userId="5261b2f2f3e51194" providerId="LiveId" clId="{B15D74A0-E1F4-4E52-BCD6-7DE505AE0250}" dt="2023-09-25T17:15:03.254" v="17724" actId="164"/>
          <ac:spMkLst>
            <pc:docMk/>
            <pc:sldMk cId="1061854565" sldId="606"/>
            <ac:spMk id="12" creationId="{24ABA096-6F47-679C-B221-5945A7DE8DA5}"/>
          </ac:spMkLst>
        </pc:spChg>
        <pc:spChg chg="add mod">
          <ac:chgData name="Jonathan Mah" userId="5261b2f2f3e51194" providerId="LiveId" clId="{B15D74A0-E1F4-4E52-BCD6-7DE505AE0250}" dt="2023-09-25T17:15:03.254" v="17724" actId="164"/>
          <ac:spMkLst>
            <pc:docMk/>
            <pc:sldMk cId="1061854565" sldId="606"/>
            <ac:spMk id="13" creationId="{0C2E560B-2290-976C-D610-02F036A4F482}"/>
          </ac:spMkLst>
        </pc:spChg>
        <pc:spChg chg="add del mod">
          <ac:chgData name="Jonathan Mah" userId="5261b2f2f3e51194" providerId="LiveId" clId="{B15D74A0-E1F4-4E52-BCD6-7DE505AE0250}" dt="2023-09-25T17:14:32.986" v="17709" actId="21"/>
          <ac:spMkLst>
            <pc:docMk/>
            <pc:sldMk cId="1061854565" sldId="606"/>
            <ac:spMk id="15" creationId="{FE8B0434-AD88-33F0-F0F2-085A140B2F1D}"/>
          </ac:spMkLst>
        </pc:spChg>
        <pc:spChg chg="add mod">
          <ac:chgData name="Jonathan Mah" userId="5261b2f2f3e51194" providerId="LiveId" clId="{B15D74A0-E1F4-4E52-BCD6-7DE505AE0250}" dt="2023-09-25T17:15:03.254" v="17724" actId="164"/>
          <ac:spMkLst>
            <pc:docMk/>
            <pc:sldMk cId="1061854565" sldId="606"/>
            <ac:spMk id="16" creationId="{1B1174D4-23B3-DCE8-F6C1-659F2C5F3861}"/>
          </ac:spMkLst>
        </pc:spChg>
        <pc:spChg chg="add mod">
          <ac:chgData name="Jonathan Mah" userId="5261b2f2f3e51194" providerId="LiveId" clId="{B15D74A0-E1F4-4E52-BCD6-7DE505AE0250}" dt="2023-09-25T17:15:03.254" v="17724" actId="164"/>
          <ac:spMkLst>
            <pc:docMk/>
            <pc:sldMk cId="1061854565" sldId="606"/>
            <ac:spMk id="18" creationId="{ABCFDF64-9A22-7A58-4533-B9DF6CAB1EDA}"/>
          </ac:spMkLst>
        </pc:spChg>
        <pc:spChg chg="add mod">
          <ac:chgData name="Jonathan Mah" userId="5261b2f2f3e51194" providerId="LiveId" clId="{B15D74A0-E1F4-4E52-BCD6-7DE505AE0250}" dt="2023-09-25T17:15:03.254" v="17724" actId="164"/>
          <ac:spMkLst>
            <pc:docMk/>
            <pc:sldMk cId="1061854565" sldId="606"/>
            <ac:spMk id="19" creationId="{7995593D-0B20-2645-562B-161419965CE2}"/>
          </ac:spMkLst>
        </pc:spChg>
        <pc:spChg chg="add mod">
          <ac:chgData name="Jonathan Mah" userId="5261b2f2f3e51194" providerId="LiveId" clId="{B15D74A0-E1F4-4E52-BCD6-7DE505AE0250}" dt="2023-09-25T17:15:03.254" v="17724" actId="164"/>
          <ac:spMkLst>
            <pc:docMk/>
            <pc:sldMk cId="1061854565" sldId="606"/>
            <ac:spMk id="20" creationId="{BD4B9D4A-0E37-EE03-CCD7-BA344D2BF8DD}"/>
          </ac:spMkLst>
        </pc:spChg>
        <pc:spChg chg="add mod">
          <ac:chgData name="Jonathan Mah" userId="5261b2f2f3e51194" providerId="LiveId" clId="{B15D74A0-E1F4-4E52-BCD6-7DE505AE0250}" dt="2023-09-25T17:15:03.254" v="17724" actId="164"/>
          <ac:spMkLst>
            <pc:docMk/>
            <pc:sldMk cId="1061854565" sldId="606"/>
            <ac:spMk id="21" creationId="{60EAD75D-42C7-D704-4C40-C302F27F46D0}"/>
          </ac:spMkLst>
        </pc:spChg>
        <pc:spChg chg="add del mod">
          <ac:chgData name="Jonathan Mah" userId="5261b2f2f3e51194" providerId="LiveId" clId="{B15D74A0-E1F4-4E52-BCD6-7DE505AE0250}" dt="2023-09-25T20:48:33.887" v="18463" actId="478"/>
          <ac:spMkLst>
            <pc:docMk/>
            <pc:sldMk cId="1061854565" sldId="606"/>
            <ac:spMk id="23" creationId="{C47EAD12-CC5E-2E3F-FDF7-F75B386C13C1}"/>
          </ac:spMkLst>
        </pc:spChg>
        <pc:spChg chg="add del mod">
          <ac:chgData name="Jonathan Mah" userId="5261b2f2f3e51194" providerId="LiveId" clId="{B15D74A0-E1F4-4E52-BCD6-7DE505AE0250}" dt="2023-09-25T20:48:33.887" v="18463" actId="478"/>
          <ac:spMkLst>
            <pc:docMk/>
            <pc:sldMk cId="1061854565" sldId="606"/>
            <ac:spMk id="24" creationId="{40053C46-EDC2-F089-87F8-FFC03E5C61F7}"/>
          </ac:spMkLst>
        </pc:spChg>
        <pc:grpChg chg="add mod">
          <ac:chgData name="Jonathan Mah" userId="5261b2f2f3e51194" providerId="LiveId" clId="{B15D74A0-E1F4-4E52-BCD6-7DE505AE0250}" dt="2023-09-25T17:15:03.254" v="17724" actId="164"/>
          <ac:grpSpMkLst>
            <pc:docMk/>
            <pc:sldMk cId="1061854565" sldId="606"/>
            <ac:grpSpMk id="22" creationId="{911DC3FA-A49F-61A1-C555-C60AE88B96DD}"/>
          </ac:grpSpMkLst>
        </pc:grpChg>
        <pc:picChg chg="mod">
          <ac:chgData name="Jonathan Mah" userId="5261b2f2f3e51194" providerId="LiveId" clId="{B15D74A0-E1F4-4E52-BCD6-7DE505AE0250}" dt="2023-09-25T17:15:03.254" v="17724" actId="164"/>
          <ac:picMkLst>
            <pc:docMk/>
            <pc:sldMk cId="1061854565" sldId="606"/>
            <ac:picMk id="3" creationId="{65082B67-84B1-D4D5-FC54-E09251AB1461}"/>
          </ac:picMkLst>
        </pc:picChg>
        <pc:cxnChg chg="mod">
          <ac:chgData name="Jonathan Mah" userId="5261b2f2f3e51194" providerId="LiveId" clId="{B15D74A0-E1F4-4E52-BCD6-7DE505AE0250}" dt="2023-09-22T21:31:38.361" v="17149" actId="208"/>
          <ac:cxnSpMkLst>
            <pc:docMk/>
            <pc:sldMk cId="1061854565" sldId="606"/>
            <ac:cxnSpMk id="7" creationId="{A849044F-FE38-ADA1-23C4-E9BA9B226EF3}"/>
          </ac:cxnSpMkLst>
        </pc:cxnChg>
        <pc:cxnChg chg="mod">
          <ac:chgData name="Jonathan Mah" userId="5261b2f2f3e51194" providerId="LiveId" clId="{B15D74A0-E1F4-4E52-BCD6-7DE505AE0250}" dt="2023-09-22T21:31:38.361" v="17149" actId="208"/>
          <ac:cxnSpMkLst>
            <pc:docMk/>
            <pc:sldMk cId="1061854565" sldId="606"/>
            <ac:cxnSpMk id="11" creationId="{BAE49A00-9A6C-59A0-AE32-B9EF03AB23C4}"/>
          </ac:cxnSpMkLst>
        </pc:cxnChg>
        <pc:cxnChg chg="mod">
          <ac:chgData name="Jonathan Mah" userId="5261b2f2f3e51194" providerId="LiveId" clId="{B15D74A0-E1F4-4E52-BCD6-7DE505AE0250}" dt="2023-09-22T21:31:56.460" v="17150" actId="208"/>
          <ac:cxnSpMkLst>
            <pc:docMk/>
            <pc:sldMk cId="1061854565" sldId="606"/>
            <ac:cxnSpMk id="14" creationId="{3B80F644-3EA0-F9CD-FE29-BA84C50BA838}"/>
          </ac:cxnSpMkLst>
        </pc:cxnChg>
        <pc:cxnChg chg="mod">
          <ac:chgData name="Jonathan Mah" userId="5261b2f2f3e51194" providerId="LiveId" clId="{B15D74A0-E1F4-4E52-BCD6-7DE505AE0250}" dt="2023-09-22T21:31:56.460" v="17150" actId="208"/>
          <ac:cxnSpMkLst>
            <pc:docMk/>
            <pc:sldMk cId="1061854565" sldId="606"/>
            <ac:cxnSpMk id="17" creationId="{C1DF77D0-0C62-493F-AC60-111D6D58D798}"/>
          </ac:cxnSpMkLst>
        </pc:cxnChg>
        <pc:cxnChg chg="add del">
          <ac:chgData name="Jonathan Mah" userId="5261b2f2f3e51194" providerId="LiveId" clId="{B15D74A0-E1F4-4E52-BCD6-7DE505AE0250}" dt="2023-09-22T16:45:57.958" v="13544" actId="478"/>
          <ac:cxnSpMkLst>
            <pc:docMk/>
            <pc:sldMk cId="1061854565" sldId="606"/>
            <ac:cxnSpMk id="18" creationId="{A58DE22F-3809-787C-FCFE-FF9457338B92}"/>
          </ac:cxnSpMkLst>
        </pc:cxnChg>
        <pc:cxnChg chg="add del">
          <ac:chgData name="Jonathan Mah" userId="5261b2f2f3e51194" providerId="LiveId" clId="{B15D74A0-E1F4-4E52-BCD6-7DE505AE0250}" dt="2023-09-22T16:45:59.738" v="13545" actId="478"/>
          <ac:cxnSpMkLst>
            <pc:docMk/>
            <pc:sldMk cId="1061854565" sldId="606"/>
            <ac:cxnSpMk id="21" creationId="{2DA4F732-4EBA-38D6-A99A-9797A32CD325}"/>
          </ac:cxnSpMkLst>
        </pc:cxnChg>
        <pc:cxnChg chg="add del">
          <ac:chgData name="Jonathan Mah" userId="5261b2f2f3e51194" providerId="LiveId" clId="{B15D74A0-E1F4-4E52-BCD6-7DE505AE0250}" dt="2023-09-22T16:45:57.958" v="13544" actId="478"/>
          <ac:cxnSpMkLst>
            <pc:docMk/>
            <pc:sldMk cId="1061854565" sldId="606"/>
            <ac:cxnSpMk id="22" creationId="{92EBCAFD-C4DA-0A49-6BDC-693F65829C37}"/>
          </ac:cxnSpMkLst>
        </pc:cxnChg>
        <pc:cxnChg chg="add del">
          <ac:chgData name="Jonathan Mah" userId="5261b2f2f3e51194" providerId="LiveId" clId="{B15D74A0-E1F4-4E52-BCD6-7DE505AE0250}" dt="2023-09-22T16:45:59.738" v="13545" actId="478"/>
          <ac:cxnSpMkLst>
            <pc:docMk/>
            <pc:sldMk cId="1061854565" sldId="606"/>
            <ac:cxnSpMk id="23" creationId="{8A5B858B-14CA-5D64-BB6D-C09FB1D6FC87}"/>
          </ac:cxnSpMkLst>
        </pc:cxnChg>
        <pc:cxnChg chg="add del">
          <ac:chgData name="Jonathan Mah" userId="5261b2f2f3e51194" providerId="LiveId" clId="{B15D74A0-E1F4-4E52-BCD6-7DE505AE0250}" dt="2023-09-22T16:45:57.958" v="13544" actId="478"/>
          <ac:cxnSpMkLst>
            <pc:docMk/>
            <pc:sldMk cId="1061854565" sldId="606"/>
            <ac:cxnSpMk id="24" creationId="{618D9886-630D-F334-BB72-25E4FBFDEC31}"/>
          </ac:cxnSpMkLst>
        </pc:cxnChg>
        <pc:cxnChg chg="add del">
          <ac:chgData name="Jonathan Mah" userId="5261b2f2f3e51194" providerId="LiveId" clId="{B15D74A0-E1F4-4E52-BCD6-7DE505AE0250}" dt="2023-09-22T16:45:59.738" v="13545" actId="478"/>
          <ac:cxnSpMkLst>
            <pc:docMk/>
            <pc:sldMk cId="1061854565" sldId="606"/>
            <ac:cxnSpMk id="25" creationId="{148CEA22-443B-5B4B-8A74-5E7697EC3B39}"/>
          </ac:cxnSpMkLst>
        </pc:cxnChg>
        <pc:cxnChg chg="add del">
          <ac:chgData name="Jonathan Mah" userId="5261b2f2f3e51194" providerId="LiveId" clId="{B15D74A0-E1F4-4E52-BCD6-7DE505AE0250}" dt="2023-09-22T16:45:57.958" v="13544" actId="478"/>
          <ac:cxnSpMkLst>
            <pc:docMk/>
            <pc:sldMk cId="1061854565" sldId="606"/>
            <ac:cxnSpMk id="26" creationId="{D9DD68BF-2D95-1ECB-EA62-BB903CF3A8C2}"/>
          </ac:cxnSpMkLst>
        </pc:cxnChg>
        <pc:cxnChg chg="add del">
          <ac:chgData name="Jonathan Mah" userId="5261b2f2f3e51194" providerId="LiveId" clId="{B15D74A0-E1F4-4E52-BCD6-7DE505AE0250}" dt="2023-09-22T16:45:59.738" v="13545" actId="478"/>
          <ac:cxnSpMkLst>
            <pc:docMk/>
            <pc:sldMk cId="1061854565" sldId="606"/>
            <ac:cxnSpMk id="27" creationId="{852950D1-BD7B-FF49-0681-D3FED247CD3C}"/>
          </ac:cxnSpMkLst>
        </pc:cxnChg>
        <pc:cxnChg chg="add del">
          <ac:chgData name="Jonathan Mah" userId="5261b2f2f3e51194" providerId="LiveId" clId="{B15D74A0-E1F4-4E52-BCD6-7DE505AE0250}" dt="2023-09-22T16:45:57.958" v="13544" actId="478"/>
          <ac:cxnSpMkLst>
            <pc:docMk/>
            <pc:sldMk cId="1061854565" sldId="606"/>
            <ac:cxnSpMk id="28" creationId="{F8F47D15-D8AF-A59B-F1FF-4542445FF7F0}"/>
          </ac:cxnSpMkLst>
        </pc:cxnChg>
        <pc:cxnChg chg="add del">
          <ac:chgData name="Jonathan Mah" userId="5261b2f2f3e51194" providerId="LiveId" clId="{B15D74A0-E1F4-4E52-BCD6-7DE505AE0250}" dt="2023-09-22T16:45:59.738" v="13545" actId="478"/>
          <ac:cxnSpMkLst>
            <pc:docMk/>
            <pc:sldMk cId="1061854565" sldId="606"/>
            <ac:cxnSpMk id="29" creationId="{5384868A-342A-B3F0-D299-AA4A49D4C035}"/>
          </ac:cxnSpMkLst>
        </pc:cxnChg>
      </pc:sldChg>
      <pc:sldChg chg="modSp add del mod">
        <pc:chgData name="Jonathan Mah" userId="5261b2f2f3e51194" providerId="LiveId" clId="{B15D74A0-E1F4-4E52-BCD6-7DE505AE0250}" dt="2023-09-21T20:37:43.896" v="12767" actId="47"/>
        <pc:sldMkLst>
          <pc:docMk/>
          <pc:sldMk cId="1982946406" sldId="607"/>
        </pc:sldMkLst>
        <pc:spChg chg="mod">
          <ac:chgData name="Jonathan Mah" userId="5261b2f2f3e51194" providerId="LiveId" clId="{B15D74A0-E1F4-4E52-BCD6-7DE505AE0250}" dt="2023-09-21T20:37:31.602" v="12764" actId="27636"/>
          <ac:spMkLst>
            <pc:docMk/>
            <pc:sldMk cId="1982946406" sldId="607"/>
            <ac:spMk id="2" creationId="{13615F9C-56BE-7C67-45B8-1250D099AAD3}"/>
          </ac:spMkLst>
        </pc:spChg>
      </pc:sldChg>
      <pc:sldChg chg="addSp delSp modSp add del mod">
        <pc:chgData name="Jonathan Mah" userId="5261b2f2f3e51194" providerId="LiveId" clId="{B15D74A0-E1F4-4E52-BCD6-7DE505AE0250}" dt="2023-09-21T19:42:38.498" v="11284" actId="47"/>
        <pc:sldMkLst>
          <pc:docMk/>
          <pc:sldMk cId="3978974467" sldId="607"/>
        </pc:sldMkLst>
        <pc:spChg chg="add del mod">
          <ac:chgData name="Jonathan Mah" userId="5261b2f2f3e51194" providerId="LiveId" clId="{B15D74A0-E1F4-4E52-BCD6-7DE505AE0250}" dt="2023-09-21T19:37:35.695" v="10561" actId="478"/>
          <ac:spMkLst>
            <pc:docMk/>
            <pc:sldMk cId="3978974467" sldId="607"/>
            <ac:spMk id="4" creationId="{7F6DA55C-D60B-F100-B6B2-33B53AA0FC57}"/>
          </ac:spMkLst>
        </pc:spChg>
      </pc:sldChg>
      <pc:sldChg chg="addSp delSp modSp add mod modNotesTx">
        <pc:chgData name="Jonathan Mah" userId="5261b2f2f3e51194" providerId="LiveId" clId="{B15D74A0-E1F4-4E52-BCD6-7DE505AE0250}" dt="2023-09-25T17:19:40.756" v="17787"/>
        <pc:sldMkLst>
          <pc:docMk/>
          <pc:sldMk cId="3572324186" sldId="608"/>
        </pc:sldMkLst>
        <pc:spChg chg="mod">
          <ac:chgData name="Jonathan Mah" userId="5261b2f2f3e51194" providerId="LiveId" clId="{B15D74A0-E1F4-4E52-BCD6-7DE505AE0250}" dt="2023-09-22T16:46:36.413" v="13583" actId="1076"/>
          <ac:spMkLst>
            <pc:docMk/>
            <pc:sldMk cId="3572324186" sldId="608"/>
            <ac:spMk id="2" creationId="{13615F9C-56BE-7C67-45B8-1250D099AAD3}"/>
          </ac:spMkLst>
        </pc:spChg>
        <pc:spChg chg="mod">
          <ac:chgData name="Jonathan Mah" userId="5261b2f2f3e51194" providerId="LiveId" clId="{B15D74A0-E1F4-4E52-BCD6-7DE505AE0250}" dt="2023-09-25T17:19:40.756" v="17787"/>
          <ac:spMkLst>
            <pc:docMk/>
            <pc:sldMk cId="3572324186" sldId="608"/>
            <ac:spMk id="6" creationId="{4777ED82-FD42-7FC2-663A-2E6D41AD2EA4}"/>
          </ac:spMkLst>
        </pc:spChg>
        <pc:spChg chg="mod">
          <ac:chgData name="Jonathan Mah" userId="5261b2f2f3e51194" providerId="LiveId" clId="{B15D74A0-E1F4-4E52-BCD6-7DE505AE0250}" dt="2023-09-25T17:19:40.756" v="17787"/>
          <ac:spMkLst>
            <pc:docMk/>
            <pc:sldMk cId="3572324186" sldId="608"/>
            <ac:spMk id="8" creationId="{A999AD72-E1CA-6CBC-5F58-D987DA6C5985}"/>
          </ac:spMkLst>
        </pc:spChg>
        <pc:spChg chg="mod">
          <ac:chgData name="Jonathan Mah" userId="5261b2f2f3e51194" providerId="LiveId" clId="{B15D74A0-E1F4-4E52-BCD6-7DE505AE0250}" dt="2023-09-25T17:19:40.756" v="17787"/>
          <ac:spMkLst>
            <pc:docMk/>
            <pc:sldMk cId="3572324186" sldId="608"/>
            <ac:spMk id="9" creationId="{B9769E27-128C-5F91-5A17-E172BB5C9327}"/>
          </ac:spMkLst>
        </pc:spChg>
        <pc:spChg chg="mod">
          <ac:chgData name="Jonathan Mah" userId="5261b2f2f3e51194" providerId="LiveId" clId="{B15D74A0-E1F4-4E52-BCD6-7DE505AE0250}" dt="2023-09-25T17:19:40.756" v="17787"/>
          <ac:spMkLst>
            <pc:docMk/>
            <pc:sldMk cId="3572324186" sldId="608"/>
            <ac:spMk id="12" creationId="{A45B7F36-7E8D-1B44-025E-2815D5A9CDD5}"/>
          </ac:spMkLst>
        </pc:spChg>
        <pc:spChg chg="mod">
          <ac:chgData name="Jonathan Mah" userId="5261b2f2f3e51194" providerId="LiveId" clId="{B15D74A0-E1F4-4E52-BCD6-7DE505AE0250}" dt="2023-09-25T17:19:40.756" v="17787"/>
          <ac:spMkLst>
            <pc:docMk/>
            <pc:sldMk cId="3572324186" sldId="608"/>
            <ac:spMk id="13" creationId="{D99F454B-3716-A5DF-CAF5-489406F2A802}"/>
          </ac:spMkLst>
        </pc:spChg>
        <pc:spChg chg="mod">
          <ac:chgData name="Jonathan Mah" userId="5261b2f2f3e51194" providerId="LiveId" clId="{B15D74A0-E1F4-4E52-BCD6-7DE505AE0250}" dt="2023-09-25T17:19:40.756" v="17787"/>
          <ac:spMkLst>
            <pc:docMk/>
            <pc:sldMk cId="3572324186" sldId="608"/>
            <ac:spMk id="15" creationId="{9FDB0C5F-1D57-2E97-22CF-0CE84156FA33}"/>
          </ac:spMkLst>
        </pc:spChg>
        <pc:spChg chg="mod">
          <ac:chgData name="Jonathan Mah" userId="5261b2f2f3e51194" providerId="LiveId" clId="{B15D74A0-E1F4-4E52-BCD6-7DE505AE0250}" dt="2023-09-25T17:19:40.756" v="17787"/>
          <ac:spMkLst>
            <pc:docMk/>
            <pc:sldMk cId="3572324186" sldId="608"/>
            <ac:spMk id="16" creationId="{877E62D4-E624-C421-4958-82F9FD0E1D03}"/>
          </ac:spMkLst>
        </pc:spChg>
        <pc:spChg chg="mod">
          <ac:chgData name="Jonathan Mah" userId="5261b2f2f3e51194" providerId="LiveId" clId="{B15D74A0-E1F4-4E52-BCD6-7DE505AE0250}" dt="2023-09-25T17:19:40.756" v="17787"/>
          <ac:spMkLst>
            <pc:docMk/>
            <pc:sldMk cId="3572324186" sldId="608"/>
            <ac:spMk id="18" creationId="{70F73AB2-556B-F803-566D-2B2570D1F0FE}"/>
          </ac:spMkLst>
        </pc:spChg>
        <pc:spChg chg="mod">
          <ac:chgData name="Jonathan Mah" userId="5261b2f2f3e51194" providerId="LiveId" clId="{B15D74A0-E1F4-4E52-BCD6-7DE505AE0250}" dt="2023-09-25T17:19:40.756" v="17787"/>
          <ac:spMkLst>
            <pc:docMk/>
            <pc:sldMk cId="3572324186" sldId="608"/>
            <ac:spMk id="19" creationId="{733DE372-6A70-76F8-41D6-BCF0EDD19F13}"/>
          </ac:spMkLst>
        </pc:spChg>
        <pc:spChg chg="mod">
          <ac:chgData name="Jonathan Mah" userId="5261b2f2f3e51194" providerId="LiveId" clId="{B15D74A0-E1F4-4E52-BCD6-7DE505AE0250}" dt="2023-09-25T17:19:40.756" v="17787"/>
          <ac:spMkLst>
            <pc:docMk/>
            <pc:sldMk cId="3572324186" sldId="608"/>
            <ac:spMk id="20" creationId="{9C84A789-637D-BEE6-9679-ECFEE410F8E1}"/>
          </ac:spMkLst>
        </pc:spChg>
        <pc:spChg chg="mod">
          <ac:chgData name="Jonathan Mah" userId="5261b2f2f3e51194" providerId="LiveId" clId="{B15D74A0-E1F4-4E52-BCD6-7DE505AE0250}" dt="2023-09-25T17:19:40.756" v="17787"/>
          <ac:spMkLst>
            <pc:docMk/>
            <pc:sldMk cId="3572324186" sldId="608"/>
            <ac:spMk id="21" creationId="{3EC2EBC3-9DC4-83CE-77E5-917F3F47A7B0}"/>
          </ac:spMkLst>
        </pc:spChg>
        <pc:spChg chg="del">
          <ac:chgData name="Jonathan Mah" userId="5261b2f2f3e51194" providerId="LiveId" clId="{B15D74A0-E1F4-4E52-BCD6-7DE505AE0250}" dt="2023-09-22T17:12:28.973" v="14506" actId="478"/>
          <ac:spMkLst>
            <pc:docMk/>
            <pc:sldMk cId="3572324186" sldId="608"/>
            <ac:spMk id="30" creationId="{5C21A933-97D5-5DA4-D5A5-5ED4D7BA8C07}"/>
          </ac:spMkLst>
        </pc:spChg>
        <pc:spChg chg="del">
          <ac:chgData name="Jonathan Mah" userId="5261b2f2f3e51194" providerId="LiveId" clId="{B15D74A0-E1F4-4E52-BCD6-7DE505AE0250}" dt="2023-09-22T17:12:42.215" v="14508" actId="478"/>
          <ac:spMkLst>
            <pc:docMk/>
            <pc:sldMk cId="3572324186" sldId="608"/>
            <ac:spMk id="31" creationId="{D1519388-3E37-009A-FAFA-3D931B0348D6}"/>
          </ac:spMkLst>
        </pc:spChg>
        <pc:spChg chg="del">
          <ac:chgData name="Jonathan Mah" userId="5261b2f2f3e51194" providerId="LiveId" clId="{B15D74A0-E1F4-4E52-BCD6-7DE505AE0250}" dt="2023-09-22T17:12:42.215" v="14508" actId="478"/>
          <ac:spMkLst>
            <pc:docMk/>
            <pc:sldMk cId="3572324186" sldId="608"/>
            <ac:spMk id="32" creationId="{352871CD-FC2D-F49A-87E6-63437FE08A0D}"/>
          </ac:spMkLst>
        </pc:spChg>
        <pc:spChg chg="del">
          <ac:chgData name="Jonathan Mah" userId="5261b2f2f3e51194" providerId="LiveId" clId="{B15D74A0-E1F4-4E52-BCD6-7DE505AE0250}" dt="2023-09-22T17:12:27.037" v="14505" actId="478"/>
          <ac:spMkLst>
            <pc:docMk/>
            <pc:sldMk cId="3572324186" sldId="608"/>
            <ac:spMk id="33" creationId="{1E068D0C-C634-6EA5-B075-7B04372898AC}"/>
          </ac:spMkLst>
        </pc:spChg>
        <pc:spChg chg="del">
          <ac:chgData name="Jonathan Mah" userId="5261b2f2f3e51194" providerId="LiveId" clId="{B15D74A0-E1F4-4E52-BCD6-7DE505AE0250}" dt="2023-09-22T17:12:42.215" v="14508" actId="478"/>
          <ac:spMkLst>
            <pc:docMk/>
            <pc:sldMk cId="3572324186" sldId="608"/>
            <ac:spMk id="34" creationId="{3146BDBF-799C-61B1-F53B-A6A05703EEC5}"/>
          </ac:spMkLst>
        </pc:spChg>
        <pc:spChg chg="del">
          <ac:chgData name="Jonathan Mah" userId="5261b2f2f3e51194" providerId="LiveId" clId="{B15D74A0-E1F4-4E52-BCD6-7DE505AE0250}" dt="2023-09-22T17:12:27.037" v="14505" actId="478"/>
          <ac:spMkLst>
            <pc:docMk/>
            <pc:sldMk cId="3572324186" sldId="608"/>
            <ac:spMk id="35" creationId="{A5427A65-7D81-3155-5EFE-9B7D5D784A50}"/>
          </ac:spMkLst>
        </pc:spChg>
        <pc:grpChg chg="add mod">
          <ac:chgData name="Jonathan Mah" userId="5261b2f2f3e51194" providerId="LiveId" clId="{B15D74A0-E1F4-4E52-BCD6-7DE505AE0250}" dt="2023-09-25T17:19:40.756" v="17787"/>
          <ac:grpSpMkLst>
            <pc:docMk/>
            <pc:sldMk cId="3572324186" sldId="608"/>
            <ac:grpSpMk id="4" creationId="{8645EB05-57C0-1103-80A0-3BF7BC1CA2FD}"/>
          </ac:grpSpMkLst>
        </pc:grpChg>
        <pc:picChg chg="del">
          <ac:chgData name="Jonathan Mah" userId="5261b2f2f3e51194" providerId="LiveId" clId="{B15D74A0-E1F4-4E52-BCD6-7DE505AE0250}" dt="2023-09-25T17:19:39.726" v="17786" actId="478"/>
          <ac:picMkLst>
            <pc:docMk/>
            <pc:sldMk cId="3572324186" sldId="608"/>
            <ac:picMk id="3" creationId="{65082B67-84B1-D4D5-FC54-E09251AB1461}"/>
          </ac:picMkLst>
        </pc:picChg>
        <pc:picChg chg="mod">
          <ac:chgData name="Jonathan Mah" userId="5261b2f2f3e51194" providerId="LiveId" clId="{B15D74A0-E1F4-4E52-BCD6-7DE505AE0250}" dt="2023-09-25T17:19:40.756" v="17787"/>
          <ac:picMkLst>
            <pc:docMk/>
            <pc:sldMk cId="3572324186" sldId="608"/>
            <ac:picMk id="5" creationId="{0A2D29BF-7EAE-8442-ACED-3AC74092A76B}"/>
          </ac:picMkLst>
        </pc:picChg>
        <pc:cxnChg chg="del">
          <ac:chgData name="Jonathan Mah" userId="5261b2f2f3e51194" providerId="LiveId" clId="{B15D74A0-E1F4-4E52-BCD6-7DE505AE0250}" dt="2023-09-22T17:12:28.973" v="14506" actId="478"/>
          <ac:cxnSpMkLst>
            <pc:docMk/>
            <pc:sldMk cId="3572324186" sldId="608"/>
            <ac:cxnSpMk id="18" creationId="{A58DE22F-3809-787C-FCFE-FF9457338B92}"/>
          </ac:cxnSpMkLst>
        </pc:cxnChg>
        <pc:cxnChg chg="del">
          <ac:chgData name="Jonathan Mah" userId="5261b2f2f3e51194" providerId="LiveId" clId="{B15D74A0-E1F4-4E52-BCD6-7DE505AE0250}" dt="2023-09-22T17:12:24.462" v="14504" actId="478"/>
          <ac:cxnSpMkLst>
            <pc:docMk/>
            <pc:sldMk cId="3572324186" sldId="608"/>
            <ac:cxnSpMk id="21" creationId="{2DA4F732-4EBA-38D6-A99A-9797A32CD325}"/>
          </ac:cxnSpMkLst>
        </pc:cxnChg>
        <pc:cxnChg chg="del">
          <ac:chgData name="Jonathan Mah" userId="5261b2f2f3e51194" providerId="LiveId" clId="{B15D74A0-E1F4-4E52-BCD6-7DE505AE0250}" dt="2023-09-22T17:12:28.973" v="14506" actId="478"/>
          <ac:cxnSpMkLst>
            <pc:docMk/>
            <pc:sldMk cId="3572324186" sldId="608"/>
            <ac:cxnSpMk id="22" creationId="{92EBCAFD-C4DA-0A49-6BDC-693F65829C37}"/>
          </ac:cxnSpMkLst>
        </pc:cxnChg>
        <pc:cxnChg chg="del">
          <ac:chgData name="Jonathan Mah" userId="5261b2f2f3e51194" providerId="LiveId" clId="{B15D74A0-E1F4-4E52-BCD6-7DE505AE0250}" dt="2023-09-22T17:12:24.462" v="14504" actId="478"/>
          <ac:cxnSpMkLst>
            <pc:docMk/>
            <pc:sldMk cId="3572324186" sldId="608"/>
            <ac:cxnSpMk id="23" creationId="{8A5B858B-14CA-5D64-BB6D-C09FB1D6FC87}"/>
          </ac:cxnSpMkLst>
        </pc:cxnChg>
        <pc:cxnChg chg="del">
          <ac:chgData name="Jonathan Mah" userId="5261b2f2f3e51194" providerId="LiveId" clId="{B15D74A0-E1F4-4E52-BCD6-7DE505AE0250}" dt="2023-09-22T17:12:28.973" v="14506" actId="478"/>
          <ac:cxnSpMkLst>
            <pc:docMk/>
            <pc:sldMk cId="3572324186" sldId="608"/>
            <ac:cxnSpMk id="24" creationId="{618D9886-630D-F334-BB72-25E4FBFDEC31}"/>
          </ac:cxnSpMkLst>
        </pc:cxnChg>
        <pc:cxnChg chg="del">
          <ac:chgData name="Jonathan Mah" userId="5261b2f2f3e51194" providerId="LiveId" clId="{B15D74A0-E1F4-4E52-BCD6-7DE505AE0250}" dt="2023-09-22T17:12:24.462" v="14504" actId="478"/>
          <ac:cxnSpMkLst>
            <pc:docMk/>
            <pc:sldMk cId="3572324186" sldId="608"/>
            <ac:cxnSpMk id="25" creationId="{148CEA22-443B-5B4B-8A74-5E7697EC3B39}"/>
          </ac:cxnSpMkLst>
        </pc:cxnChg>
        <pc:cxnChg chg="del">
          <ac:chgData name="Jonathan Mah" userId="5261b2f2f3e51194" providerId="LiveId" clId="{B15D74A0-E1F4-4E52-BCD6-7DE505AE0250}" dt="2023-09-22T17:12:28.973" v="14506" actId="478"/>
          <ac:cxnSpMkLst>
            <pc:docMk/>
            <pc:sldMk cId="3572324186" sldId="608"/>
            <ac:cxnSpMk id="26" creationId="{D9DD68BF-2D95-1ECB-EA62-BB903CF3A8C2}"/>
          </ac:cxnSpMkLst>
        </pc:cxnChg>
        <pc:cxnChg chg="del">
          <ac:chgData name="Jonathan Mah" userId="5261b2f2f3e51194" providerId="LiveId" clId="{B15D74A0-E1F4-4E52-BCD6-7DE505AE0250}" dt="2023-09-22T17:12:24.462" v="14504" actId="478"/>
          <ac:cxnSpMkLst>
            <pc:docMk/>
            <pc:sldMk cId="3572324186" sldId="608"/>
            <ac:cxnSpMk id="27" creationId="{852950D1-BD7B-FF49-0681-D3FED247CD3C}"/>
          </ac:cxnSpMkLst>
        </pc:cxnChg>
        <pc:cxnChg chg="del">
          <ac:chgData name="Jonathan Mah" userId="5261b2f2f3e51194" providerId="LiveId" clId="{B15D74A0-E1F4-4E52-BCD6-7DE505AE0250}" dt="2023-09-22T17:12:28.973" v="14506" actId="478"/>
          <ac:cxnSpMkLst>
            <pc:docMk/>
            <pc:sldMk cId="3572324186" sldId="608"/>
            <ac:cxnSpMk id="28" creationId="{F8F47D15-D8AF-A59B-F1FF-4542445FF7F0}"/>
          </ac:cxnSpMkLst>
        </pc:cxnChg>
        <pc:cxnChg chg="del">
          <ac:chgData name="Jonathan Mah" userId="5261b2f2f3e51194" providerId="LiveId" clId="{B15D74A0-E1F4-4E52-BCD6-7DE505AE0250}" dt="2023-09-22T17:12:24.462" v="14504" actId="478"/>
          <ac:cxnSpMkLst>
            <pc:docMk/>
            <pc:sldMk cId="3572324186" sldId="608"/>
            <ac:cxnSpMk id="29" creationId="{5384868A-342A-B3F0-D299-AA4A49D4C035}"/>
          </ac:cxnSpMkLst>
        </pc:cxnChg>
      </pc:sldChg>
      <pc:sldChg chg="addSp delSp modSp add mod modNotesTx">
        <pc:chgData name="Jonathan Mah" userId="5261b2f2f3e51194" providerId="LiveId" clId="{B15D74A0-E1F4-4E52-BCD6-7DE505AE0250}" dt="2023-09-22T17:10:34.846" v="14502" actId="20577"/>
        <pc:sldMkLst>
          <pc:docMk/>
          <pc:sldMk cId="1034175417" sldId="609"/>
        </pc:sldMkLst>
        <pc:spChg chg="add del mod">
          <ac:chgData name="Jonathan Mah" userId="5261b2f2f3e51194" providerId="LiveId" clId="{B15D74A0-E1F4-4E52-BCD6-7DE505AE0250}" dt="2023-09-22T17:02:07.600" v="14328" actId="478"/>
          <ac:spMkLst>
            <pc:docMk/>
            <pc:sldMk cId="1034175417" sldId="609"/>
            <ac:spMk id="5" creationId="{19BBFBA5-C36B-8F38-1952-CB75DE2D4B01}"/>
          </ac:spMkLst>
        </pc:spChg>
        <pc:spChg chg="add del mod">
          <ac:chgData name="Jonathan Mah" userId="5261b2f2f3e51194" providerId="LiveId" clId="{B15D74A0-E1F4-4E52-BCD6-7DE505AE0250}" dt="2023-09-22T17:04:09.351" v="14407" actId="478"/>
          <ac:spMkLst>
            <pc:docMk/>
            <pc:sldMk cId="1034175417" sldId="609"/>
            <ac:spMk id="6" creationId="{03673CDF-58BB-6E3A-4049-792BC3F6C3EA}"/>
          </ac:spMkLst>
        </pc:spChg>
        <pc:spChg chg="add mod">
          <ac:chgData name="Jonathan Mah" userId="5261b2f2f3e51194" providerId="LiveId" clId="{B15D74A0-E1F4-4E52-BCD6-7DE505AE0250}" dt="2023-09-22T17:07:31.954" v="14468" actId="208"/>
          <ac:spMkLst>
            <pc:docMk/>
            <pc:sldMk cId="1034175417" sldId="609"/>
            <ac:spMk id="7" creationId="{2CC6BADE-CAB5-306D-62F3-E295C31A3096}"/>
          </ac:spMkLst>
        </pc:spChg>
        <pc:picChg chg="add mod">
          <ac:chgData name="Jonathan Mah" userId="5261b2f2f3e51194" providerId="LiveId" clId="{B15D74A0-E1F4-4E52-BCD6-7DE505AE0250}" dt="2023-09-22T17:07:00.037" v="14412" actId="1076"/>
          <ac:picMkLst>
            <pc:docMk/>
            <pc:sldMk cId="1034175417" sldId="609"/>
            <ac:picMk id="1026" creationId="{27C07403-7BFA-C371-416D-DA5B5F9C2543}"/>
          </ac:picMkLst>
        </pc:picChg>
      </pc:sldChg>
      <pc:sldChg chg="addSp delSp modSp add mod modNotesTx">
        <pc:chgData name="Jonathan Mah" userId="5261b2f2f3e51194" providerId="LiveId" clId="{B15D74A0-E1F4-4E52-BCD6-7DE505AE0250}" dt="2023-09-25T17:19:47.372" v="17791"/>
        <pc:sldMkLst>
          <pc:docMk/>
          <pc:sldMk cId="2666890120" sldId="610"/>
        </pc:sldMkLst>
        <pc:spChg chg="mod">
          <ac:chgData name="Jonathan Mah" userId="5261b2f2f3e51194" providerId="LiveId" clId="{B15D74A0-E1F4-4E52-BCD6-7DE505AE0250}" dt="2023-09-25T17:19:47.372" v="17791"/>
          <ac:spMkLst>
            <pc:docMk/>
            <pc:sldMk cId="2666890120" sldId="610"/>
            <ac:spMk id="6" creationId="{E6FA1363-3D18-939F-9D15-D350505578D3}"/>
          </ac:spMkLst>
        </pc:spChg>
        <pc:spChg chg="mod">
          <ac:chgData name="Jonathan Mah" userId="5261b2f2f3e51194" providerId="LiveId" clId="{B15D74A0-E1F4-4E52-BCD6-7DE505AE0250}" dt="2023-09-25T17:19:47.372" v="17791"/>
          <ac:spMkLst>
            <pc:docMk/>
            <pc:sldMk cId="2666890120" sldId="610"/>
            <ac:spMk id="8" creationId="{C4E68865-B348-263A-8D18-E804B2C786B9}"/>
          </ac:spMkLst>
        </pc:spChg>
        <pc:spChg chg="mod">
          <ac:chgData name="Jonathan Mah" userId="5261b2f2f3e51194" providerId="LiveId" clId="{B15D74A0-E1F4-4E52-BCD6-7DE505AE0250}" dt="2023-09-25T17:19:47.372" v="17791"/>
          <ac:spMkLst>
            <pc:docMk/>
            <pc:sldMk cId="2666890120" sldId="610"/>
            <ac:spMk id="9" creationId="{2416EB4C-2619-FF77-3AD0-1D9748601C55}"/>
          </ac:spMkLst>
        </pc:spChg>
        <pc:spChg chg="mod">
          <ac:chgData name="Jonathan Mah" userId="5261b2f2f3e51194" providerId="LiveId" clId="{B15D74A0-E1F4-4E52-BCD6-7DE505AE0250}" dt="2023-09-25T17:19:47.372" v="17791"/>
          <ac:spMkLst>
            <pc:docMk/>
            <pc:sldMk cId="2666890120" sldId="610"/>
            <ac:spMk id="12" creationId="{4ECB4801-ABF2-5FA7-97BF-55E99DFC30CC}"/>
          </ac:spMkLst>
        </pc:spChg>
        <pc:spChg chg="mod">
          <ac:chgData name="Jonathan Mah" userId="5261b2f2f3e51194" providerId="LiveId" clId="{B15D74A0-E1F4-4E52-BCD6-7DE505AE0250}" dt="2023-09-25T17:19:47.372" v="17791"/>
          <ac:spMkLst>
            <pc:docMk/>
            <pc:sldMk cId="2666890120" sldId="610"/>
            <ac:spMk id="13" creationId="{C4EDE3C1-C6DD-9CE8-9E0A-4E5628919204}"/>
          </ac:spMkLst>
        </pc:spChg>
        <pc:spChg chg="mod">
          <ac:chgData name="Jonathan Mah" userId="5261b2f2f3e51194" providerId="LiveId" clId="{B15D74A0-E1F4-4E52-BCD6-7DE505AE0250}" dt="2023-09-25T17:19:47.372" v="17791"/>
          <ac:spMkLst>
            <pc:docMk/>
            <pc:sldMk cId="2666890120" sldId="610"/>
            <ac:spMk id="15" creationId="{0A00F6B5-697A-726C-7DC4-0F7470020267}"/>
          </ac:spMkLst>
        </pc:spChg>
        <pc:spChg chg="mod">
          <ac:chgData name="Jonathan Mah" userId="5261b2f2f3e51194" providerId="LiveId" clId="{B15D74A0-E1F4-4E52-BCD6-7DE505AE0250}" dt="2023-09-25T17:19:47.372" v="17791"/>
          <ac:spMkLst>
            <pc:docMk/>
            <pc:sldMk cId="2666890120" sldId="610"/>
            <ac:spMk id="16" creationId="{561F873D-4BE9-79CD-6B8B-574146A238A9}"/>
          </ac:spMkLst>
        </pc:spChg>
        <pc:spChg chg="mod">
          <ac:chgData name="Jonathan Mah" userId="5261b2f2f3e51194" providerId="LiveId" clId="{B15D74A0-E1F4-4E52-BCD6-7DE505AE0250}" dt="2023-09-25T17:19:47.372" v="17791"/>
          <ac:spMkLst>
            <pc:docMk/>
            <pc:sldMk cId="2666890120" sldId="610"/>
            <ac:spMk id="19" creationId="{9BC05C63-DDC1-B6EA-7A97-858C00DEAFE6}"/>
          </ac:spMkLst>
        </pc:spChg>
        <pc:spChg chg="mod">
          <ac:chgData name="Jonathan Mah" userId="5261b2f2f3e51194" providerId="LiveId" clId="{B15D74A0-E1F4-4E52-BCD6-7DE505AE0250}" dt="2023-09-25T17:19:47.372" v="17791"/>
          <ac:spMkLst>
            <pc:docMk/>
            <pc:sldMk cId="2666890120" sldId="610"/>
            <ac:spMk id="20" creationId="{C53BF6D6-D712-C6EC-5102-31D213C1ADB1}"/>
          </ac:spMkLst>
        </pc:spChg>
        <pc:spChg chg="mod">
          <ac:chgData name="Jonathan Mah" userId="5261b2f2f3e51194" providerId="LiveId" clId="{B15D74A0-E1F4-4E52-BCD6-7DE505AE0250}" dt="2023-09-22T18:16:15.909" v="15599" actId="255"/>
          <ac:spMkLst>
            <pc:docMk/>
            <pc:sldMk cId="2666890120" sldId="610"/>
            <ac:spMk id="32" creationId="{352871CD-FC2D-F49A-87E6-63437FE08A0D}"/>
          </ac:spMkLst>
        </pc:spChg>
        <pc:spChg chg="mod">
          <ac:chgData name="Jonathan Mah" userId="5261b2f2f3e51194" providerId="LiveId" clId="{B15D74A0-E1F4-4E52-BCD6-7DE505AE0250}" dt="2023-09-22T18:16:20.929" v="15601" actId="14100"/>
          <ac:spMkLst>
            <pc:docMk/>
            <pc:sldMk cId="2666890120" sldId="610"/>
            <ac:spMk id="34" creationId="{3146BDBF-799C-61B1-F53B-A6A05703EEC5}"/>
          </ac:spMkLst>
        </pc:spChg>
        <pc:spChg chg="mod">
          <ac:chgData name="Jonathan Mah" userId="5261b2f2f3e51194" providerId="LiveId" clId="{B15D74A0-E1F4-4E52-BCD6-7DE505AE0250}" dt="2023-09-22T18:16:28.634" v="15603" actId="14100"/>
          <ac:spMkLst>
            <pc:docMk/>
            <pc:sldMk cId="2666890120" sldId="610"/>
            <ac:spMk id="35" creationId="{A5427A65-7D81-3155-5EFE-9B7D5D784A50}"/>
          </ac:spMkLst>
        </pc:spChg>
        <pc:spChg chg="mod">
          <ac:chgData name="Jonathan Mah" userId="5261b2f2f3e51194" providerId="LiveId" clId="{B15D74A0-E1F4-4E52-BCD6-7DE505AE0250}" dt="2023-09-25T17:19:47.372" v="17791"/>
          <ac:spMkLst>
            <pc:docMk/>
            <pc:sldMk cId="2666890120" sldId="610"/>
            <ac:spMk id="36" creationId="{48D13656-0AED-C193-7979-411CE318CE58}"/>
          </ac:spMkLst>
        </pc:spChg>
        <pc:spChg chg="mod">
          <ac:chgData name="Jonathan Mah" userId="5261b2f2f3e51194" providerId="LiveId" clId="{B15D74A0-E1F4-4E52-BCD6-7DE505AE0250}" dt="2023-09-25T17:19:47.372" v="17791"/>
          <ac:spMkLst>
            <pc:docMk/>
            <pc:sldMk cId="2666890120" sldId="610"/>
            <ac:spMk id="37" creationId="{7AD528DB-665F-AEFA-490C-3AC4D743719A}"/>
          </ac:spMkLst>
        </pc:spChg>
        <pc:grpChg chg="add mod">
          <ac:chgData name="Jonathan Mah" userId="5261b2f2f3e51194" providerId="LiveId" clId="{B15D74A0-E1F4-4E52-BCD6-7DE505AE0250}" dt="2023-09-25T17:19:47.372" v="17791"/>
          <ac:grpSpMkLst>
            <pc:docMk/>
            <pc:sldMk cId="2666890120" sldId="610"/>
            <ac:grpSpMk id="4" creationId="{DC58E958-9942-8DE6-F9D3-9701FF2F2CC6}"/>
          </ac:grpSpMkLst>
        </pc:grpChg>
        <pc:picChg chg="del">
          <ac:chgData name="Jonathan Mah" userId="5261b2f2f3e51194" providerId="LiveId" clId="{B15D74A0-E1F4-4E52-BCD6-7DE505AE0250}" dt="2023-09-25T17:19:46.494" v="17790" actId="478"/>
          <ac:picMkLst>
            <pc:docMk/>
            <pc:sldMk cId="2666890120" sldId="610"/>
            <ac:picMk id="3" creationId="{65082B67-84B1-D4D5-FC54-E09251AB1461}"/>
          </ac:picMkLst>
        </pc:picChg>
        <pc:picChg chg="mod">
          <ac:chgData name="Jonathan Mah" userId="5261b2f2f3e51194" providerId="LiveId" clId="{B15D74A0-E1F4-4E52-BCD6-7DE505AE0250}" dt="2023-09-25T17:19:47.372" v="17791"/>
          <ac:picMkLst>
            <pc:docMk/>
            <pc:sldMk cId="2666890120" sldId="610"/>
            <ac:picMk id="5" creationId="{128B3D25-E21C-9C16-1BA9-C72B913CA83E}"/>
          </ac:picMkLst>
        </pc:picChg>
      </pc:sldChg>
      <pc:sldChg chg="addSp delSp modSp add mod modNotesTx">
        <pc:chgData name="Jonathan Mah" userId="5261b2f2f3e51194" providerId="LiveId" clId="{B15D74A0-E1F4-4E52-BCD6-7DE505AE0250}" dt="2023-09-25T17:19:44.278" v="17789"/>
        <pc:sldMkLst>
          <pc:docMk/>
          <pc:sldMk cId="3457833117" sldId="611"/>
        </pc:sldMkLst>
        <pc:spChg chg="mod">
          <ac:chgData name="Jonathan Mah" userId="5261b2f2f3e51194" providerId="LiveId" clId="{B15D74A0-E1F4-4E52-BCD6-7DE505AE0250}" dt="2023-09-25T17:19:44.278" v="17789"/>
          <ac:spMkLst>
            <pc:docMk/>
            <pc:sldMk cId="3457833117" sldId="611"/>
            <ac:spMk id="6" creationId="{A17C2E5A-EB37-90DE-5178-EC3256F6EC9E}"/>
          </ac:spMkLst>
        </pc:spChg>
        <pc:spChg chg="mod">
          <ac:chgData name="Jonathan Mah" userId="5261b2f2f3e51194" providerId="LiveId" clId="{B15D74A0-E1F4-4E52-BCD6-7DE505AE0250}" dt="2023-09-25T17:19:44.278" v="17789"/>
          <ac:spMkLst>
            <pc:docMk/>
            <pc:sldMk cId="3457833117" sldId="611"/>
            <ac:spMk id="8" creationId="{09CA3A10-D627-B850-09FA-596B137F7458}"/>
          </ac:spMkLst>
        </pc:spChg>
        <pc:spChg chg="mod">
          <ac:chgData name="Jonathan Mah" userId="5261b2f2f3e51194" providerId="LiveId" clId="{B15D74A0-E1F4-4E52-BCD6-7DE505AE0250}" dt="2023-09-25T17:19:44.278" v="17789"/>
          <ac:spMkLst>
            <pc:docMk/>
            <pc:sldMk cId="3457833117" sldId="611"/>
            <ac:spMk id="9" creationId="{414C1A2A-AE8C-E418-944E-A2BBF84E1D2B}"/>
          </ac:spMkLst>
        </pc:spChg>
        <pc:spChg chg="mod">
          <ac:chgData name="Jonathan Mah" userId="5261b2f2f3e51194" providerId="LiveId" clId="{B15D74A0-E1F4-4E52-BCD6-7DE505AE0250}" dt="2023-09-25T17:19:44.278" v="17789"/>
          <ac:spMkLst>
            <pc:docMk/>
            <pc:sldMk cId="3457833117" sldId="611"/>
            <ac:spMk id="12" creationId="{8C3CCED8-392C-0C38-4C6E-62EBBBAEC899}"/>
          </ac:spMkLst>
        </pc:spChg>
        <pc:spChg chg="mod">
          <ac:chgData name="Jonathan Mah" userId="5261b2f2f3e51194" providerId="LiveId" clId="{B15D74A0-E1F4-4E52-BCD6-7DE505AE0250}" dt="2023-09-25T17:19:44.278" v="17789"/>
          <ac:spMkLst>
            <pc:docMk/>
            <pc:sldMk cId="3457833117" sldId="611"/>
            <ac:spMk id="13" creationId="{3EDE87F9-0457-93B2-4FA9-F827A830BC91}"/>
          </ac:spMkLst>
        </pc:spChg>
        <pc:spChg chg="mod">
          <ac:chgData name="Jonathan Mah" userId="5261b2f2f3e51194" providerId="LiveId" clId="{B15D74A0-E1F4-4E52-BCD6-7DE505AE0250}" dt="2023-09-25T17:19:44.278" v="17789"/>
          <ac:spMkLst>
            <pc:docMk/>
            <pc:sldMk cId="3457833117" sldId="611"/>
            <ac:spMk id="15" creationId="{7946EE93-D17D-3F03-7818-4ED41A993BF4}"/>
          </ac:spMkLst>
        </pc:spChg>
        <pc:spChg chg="mod">
          <ac:chgData name="Jonathan Mah" userId="5261b2f2f3e51194" providerId="LiveId" clId="{B15D74A0-E1F4-4E52-BCD6-7DE505AE0250}" dt="2023-09-25T17:19:44.278" v="17789"/>
          <ac:spMkLst>
            <pc:docMk/>
            <pc:sldMk cId="3457833117" sldId="611"/>
            <ac:spMk id="16" creationId="{43CD6F0C-F640-5061-8154-5C1533AA0E04}"/>
          </ac:spMkLst>
        </pc:spChg>
        <pc:spChg chg="mod">
          <ac:chgData name="Jonathan Mah" userId="5261b2f2f3e51194" providerId="LiveId" clId="{B15D74A0-E1F4-4E52-BCD6-7DE505AE0250}" dt="2023-09-25T17:19:44.278" v="17789"/>
          <ac:spMkLst>
            <pc:docMk/>
            <pc:sldMk cId="3457833117" sldId="611"/>
            <ac:spMk id="18" creationId="{055CEC01-8AC2-A850-9302-5ECF46B07F5A}"/>
          </ac:spMkLst>
        </pc:spChg>
        <pc:spChg chg="mod">
          <ac:chgData name="Jonathan Mah" userId="5261b2f2f3e51194" providerId="LiveId" clId="{B15D74A0-E1F4-4E52-BCD6-7DE505AE0250}" dt="2023-09-25T17:19:44.278" v="17789"/>
          <ac:spMkLst>
            <pc:docMk/>
            <pc:sldMk cId="3457833117" sldId="611"/>
            <ac:spMk id="19" creationId="{2D764529-A214-8FDF-E8A6-DEDDE40D5FCC}"/>
          </ac:spMkLst>
        </pc:spChg>
        <pc:spChg chg="mod">
          <ac:chgData name="Jonathan Mah" userId="5261b2f2f3e51194" providerId="LiveId" clId="{B15D74A0-E1F4-4E52-BCD6-7DE505AE0250}" dt="2023-09-25T17:19:44.278" v="17789"/>
          <ac:spMkLst>
            <pc:docMk/>
            <pc:sldMk cId="3457833117" sldId="611"/>
            <ac:spMk id="20" creationId="{8C540E95-6B7E-5801-6DFB-F8D7E271C460}"/>
          </ac:spMkLst>
        </pc:spChg>
        <pc:spChg chg="mod">
          <ac:chgData name="Jonathan Mah" userId="5261b2f2f3e51194" providerId="LiveId" clId="{B15D74A0-E1F4-4E52-BCD6-7DE505AE0250}" dt="2023-09-25T17:19:44.278" v="17789"/>
          <ac:spMkLst>
            <pc:docMk/>
            <pc:sldMk cId="3457833117" sldId="611"/>
            <ac:spMk id="21" creationId="{DEF0A543-D78D-7775-7098-4F36748D8FB6}"/>
          </ac:spMkLst>
        </pc:spChg>
        <pc:spChg chg="mod">
          <ac:chgData name="Jonathan Mah" userId="5261b2f2f3e51194" providerId="LiveId" clId="{B15D74A0-E1F4-4E52-BCD6-7DE505AE0250}" dt="2023-09-22T18:16:37.450" v="15605" actId="14100"/>
          <ac:spMkLst>
            <pc:docMk/>
            <pc:sldMk cId="3457833117" sldId="611"/>
            <ac:spMk id="34" creationId="{3146BDBF-799C-61B1-F53B-A6A05703EEC5}"/>
          </ac:spMkLst>
        </pc:spChg>
        <pc:grpChg chg="add mod">
          <ac:chgData name="Jonathan Mah" userId="5261b2f2f3e51194" providerId="LiveId" clId="{B15D74A0-E1F4-4E52-BCD6-7DE505AE0250}" dt="2023-09-25T17:19:44.278" v="17789"/>
          <ac:grpSpMkLst>
            <pc:docMk/>
            <pc:sldMk cId="3457833117" sldId="611"/>
            <ac:grpSpMk id="4" creationId="{497B8DF1-2717-EEBD-9ED5-3090D8ED009D}"/>
          </ac:grpSpMkLst>
        </pc:grpChg>
        <pc:picChg chg="del">
          <ac:chgData name="Jonathan Mah" userId="5261b2f2f3e51194" providerId="LiveId" clId="{B15D74A0-E1F4-4E52-BCD6-7DE505AE0250}" dt="2023-09-25T17:19:43.294" v="17788" actId="478"/>
          <ac:picMkLst>
            <pc:docMk/>
            <pc:sldMk cId="3457833117" sldId="611"/>
            <ac:picMk id="3" creationId="{65082B67-84B1-D4D5-FC54-E09251AB1461}"/>
          </ac:picMkLst>
        </pc:picChg>
        <pc:picChg chg="mod">
          <ac:chgData name="Jonathan Mah" userId="5261b2f2f3e51194" providerId="LiveId" clId="{B15D74A0-E1F4-4E52-BCD6-7DE505AE0250}" dt="2023-09-25T17:19:44.278" v="17789"/>
          <ac:picMkLst>
            <pc:docMk/>
            <pc:sldMk cId="3457833117" sldId="611"/>
            <ac:picMk id="5" creationId="{076B5D38-6B79-0D13-5098-C9467F91EA6D}"/>
          </ac:picMkLst>
        </pc:picChg>
      </pc:sldChg>
      <pc:sldChg chg="modSp add del mod ord modNotesTx">
        <pc:chgData name="Jonathan Mah" userId="5261b2f2f3e51194" providerId="LiveId" clId="{B15D74A0-E1F4-4E52-BCD6-7DE505AE0250}" dt="2023-09-22T17:18:49.705" v="14688" actId="47"/>
        <pc:sldMkLst>
          <pc:docMk/>
          <pc:sldMk cId="3942130341" sldId="612"/>
        </pc:sldMkLst>
        <pc:spChg chg="mod">
          <ac:chgData name="Jonathan Mah" userId="5261b2f2f3e51194" providerId="LiveId" clId="{B15D74A0-E1F4-4E52-BCD6-7DE505AE0250}" dt="2023-09-22T17:14:06.561" v="14525" actId="27636"/>
          <ac:spMkLst>
            <pc:docMk/>
            <pc:sldMk cId="3942130341" sldId="612"/>
            <ac:spMk id="3" creationId="{D116C904-FD22-0898-D7F0-D8C575A455EC}"/>
          </ac:spMkLst>
        </pc:spChg>
        <pc:spChg chg="mod">
          <ac:chgData name="Jonathan Mah" userId="5261b2f2f3e51194" providerId="LiveId" clId="{B15D74A0-E1F4-4E52-BCD6-7DE505AE0250}" dt="2023-09-22T17:14:01.941" v="14523" actId="20577"/>
          <ac:spMkLst>
            <pc:docMk/>
            <pc:sldMk cId="3942130341" sldId="612"/>
            <ac:spMk id="6" creationId="{1A430E60-0DDD-6FA4-62C6-F81F08C6C9A3}"/>
          </ac:spMkLst>
        </pc:spChg>
        <pc:spChg chg="mod">
          <ac:chgData name="Jonathan Mah" userId="5261b2f2f3e51194" providerId="LiveId" clId="{B15D74A0-E1F4-4E52-BCD6-7DE505AE0250}" dt="2023-09-22T17:14:14.487" v="14544" actId="20577"/>
          <ac:spMkLst>
            <pc:docMk/>
            <pc:sldMk cId="3942130341" sldId="612"/>
            <ac:spMk id="7" creationId="{E019C5DF-9B26-2270-4C23-0C59DCF608CA}"/>
          </ac:spMkLst>
        </pc:spChg>
        <pc:spChg chg="mod">
          <ac:chgData name="Jonathan Mah" userId="5261b2f2f3e51194" providerId="LiveId" clId="{B15D74A0-E1F4-4E52-BCD6-7DE505AE0250}" dt="2023-09-22T17:14:20.444" v="14545"/>
          <ac:spMkLst>
            <pc:docMk/>
            <pc:sldMk cId="3942130341" sldId="612"/>
            <ac:spMk id="8" creationId="{861EC4E0-BB61-27A2-E55E-0CCCC237DFF4}"/>
          </ac:spMkLst>
        </pc:spChg>
      </pc:sldChg>
      <pc:sldChg chg="addSp delSp modSp add mod modNotesTx">
        <pc:chgData name="Jonathan Mah" userId="5261b2f2f3e51194" providerId="LiveId" clId="{B15D74A0-E1F4-4E52-BCD6-7DE505AE0250}" dt="2023-09-22T19:53:05.984" v="16317" actId="1036"/>
        <pc:sldMkLst>
          <pc:docMk/>
          <pc:sldMk cId="3855263042" sldId="613"/>
        </pc:sldMkLst>
        <pc:spChg chg="mod">
          <ac:chgData name="Jonathan Mah" userId="5261b2f2f3e51194" providerId="LiveId" clId="{B15D74A0-E1F4-4E52-BCD6-7DE505AE0250}" dt="2023-09-22T17:15:38.631" v="14674" actId="255"/>
          <ac:spMkLst>
            <pc:docMk/>
            <pc:sldMk cId="3855263042" sldId="613"/>
            <ac:spMk id="3" creationId="{D116C904-FD22-0898-D7F0-D8C575A455EC}"/>
          </ac:spMkLst>
        </pc:spChg>
        <pc:spChg chg="del">
          <ac:chgData name="Jonathan Mah" userId="5261b2f2f3e51194" providerId="LiveId" clId="{B15D74A0-E1F4-4E52-BCD6-7DE505AE0250}" dt="2023-09-22T17:15:28.748" v="14673" actId="478"/>
          <ac:spMkLst>
            <pc:docMk/>
            <pc:sldMk cId="3855263042" sldId="613"/>
            <ac:spMk id="7" creationId="{E019C5DF-9B26-2270-4C23-0C59DCF608CA}"/>
          </ac:spMkLst>
        </pc:spChg>
        <pc:spChg chg="del">
          <ac:chgData name="Jonathan Mah" userId="5261b2f2f3e51194" providerId="LiveId" clId="{B15D74A0-E1F4-4E52-BCD6-7DE505AE0250}" dt="2023-09-22T17:15:28.748" v="14673" actId="478"/>
          <ac:spMkLst>
            <pc:docMk/>
            <pc:sldMk cId="3855263042" sldId="613"/>
            <ac:spMk id="8" creationId="{861EC4E0-BB61-27A2-E55E-0CCCC237DFF4}"/>
          </ac:spMkLst>
        </pc:spChg>
        <pc:picChg chg="add del mod">
          <ac:chgData name="Jonathan Mah" userId="5261b2f2f3e51194" providerId="LiveId" clId="{B15D74A0-E1F4-4E52-BCD6-7DE505AE0250}" dt="2023-09-22T18:17:48.760" v="15606" actId="478"/>
          <ac:picMkLst>
            <pc:docMk/>
            <pc:sldMk cId="3855263042" sldId="613"/>
            <ac:picMk id="2" creationId="{4BA9C48F-71D0-4590-ECE3-855D2CAE8739}"/>
          </ac:picMkLst>
        </pc:picChg>
        <pc:picChg chg="add mod modCrop">
          <ac:chgData name="Jonathan Mah" userId="5261b2f2f3e51194" providerId="LiveId" clId="{B15D74A0-E1F4-4E52-BCD6-7DE505AE0250}" dt="2023-09-22T19:52:56.913" v="16311" actId="14100"/>
          <ac:picMkLst>
            <pc:docMk/>
            <pc:sldMk cId="3855263042" sldId="613"/>
            <ac:picMk id="4" creationId="{FC016CF5-8143-40DB-24B2-83D37C6C7967}"/>
          </ac:picMkLst>
        </pc:picChg>
        <pc:picChg chg="add mod modCrop">
          <ac:chgData name="Jonathan Mah" userId="5261b2f2f3e51194" providerId="LiveId" clId="{B15D74A0-E1F4-4E52-BCD6-7DE505AE0250}" dt="2023-09-22T19:53:05.984" v="16317" actId="1036"/>
          <ac:picMkLst>
            <pc:docMk/>
            <pc:sldMk cId="3855263042" sldId="613"/>
            <ac:picMk id="5" creationId="{C77814F8-E0B7-DA19-ED7C-D15688FA0D77}"/>
          </ac:picMkLst>
        </pc:picChg>
        <pc:picChg chg="add mod modCrop">
          <ac:chgData name="Jonathan Mah" userId="5261b2f2f3e51194" providerId="LiveId" clId="{B15D74A0-E1F4-4E52-BCD6-7DE505AE0250}" dt="2023-09-22T18:18:28.753" v="15619" actId="1076"/>
          <ac:picMkLst>
            <pc:docMk/>
            <pc:sldMk cId="3855263042" sldId="613"/>
            <ac:picMk id="9" creationId="{EC4FDF27-90AD-80F4-169F-133E16EDDF8F}"/>
          </ac:picMkLst>
        </pc:picChg>
      </pc:sldChg>
      <pc:sldChg chg="addSp delSp modSp add mod modNotesTx">
        <pc:chgData name="Jonathan Mah" userId="5261b2f2f3e51194" providerId="LiveId" clId="{B15D74A0-E1F4-4E52-BCD6-7DE505AE0250}" dt="2023-09-25T20:37:44.529" v="18330" actId="1076"/>
        <pc:sldMkLst>
          <pc:docMk/>
          <pc:sldMk cId="680392050" sldId="614"/>
        </pc:sldMkLst>
        <pc:spChg chg="mod">
          <ac:chgData name="Jonathan Mah" userId="5261b2f2f3e51194" providerId="LiveId" clId="{B15D74A0-E1F4-4E52-BCD6-7DE505AE0250}" dt="2023-09-22T17:15:43.647" v="14675" actId="255"/>
          <ac:spMkLst>
            <pc:docMk/>
            <pc:sldMk cId="680392050" sldId="614"/>
            <ac:spMk id="3" creationId="{D116C904-FD22-0898-D7F0-D8C575A455EC}"/>
          </ac:spMkLst>
        </pc:spChg>
        <pc:spChg chg="del">
          <ac:chgData name="Jonathan Mah" userId="5261b2f2f3e51194" providerId="LiveId" clId="{B15D74A0-E1F4-4E52-BCD6-7DE505AE0250}" dt="2023-09-22T17:15:17.494" v="14668" actId="478"/>
          <ac:spMkLst>
            <pc:docMk/>
            <pc:sldMk cId="680392050" sldId="614"/>
            <ac:spMk id="7" creationId="{E019C5DF-9B26-2270-4C23-0C59DCF608CA}"/>
          </ac:spMkLst>
        </pc:spChg>
        <pc:spChg chg="del">
          <ac:chgData name="Jonathan Mah" userId="5261b2f2f3e51194" providerId="LiveId" clId="{B15D74A0-E1F4-4E52-BCD6-7DE505AE0250}" dt="2023-09-22T17:15:17.494" v="14668" actId="478"/>
          <ac:spMkLst>
            <pc:docMk/>
            <pc:sldMk cId="680392050" sldId="614"/>
            <ac:spMk id="8" creationId="{861EC4E0-BB61-27A2-E55E-0CCCC237DFF4}"/>
          </ac:spMkLst>
        </pc:spChg>
        <pc:picChg chg="add del mod modCrop">
          <ac:chgData name="Jonathan Mah" userId="5261b2f2f3e51194" providerId="LiveId" clId="{B15D74A0-E1F4-4E52-BCD6-7DE505AE0250}" dt="2023-09-25T20:37:26.568" v="18323" actId="478"/>
          <ac:picMkLst>
            <pc:docMk/>
            <pc:sldMk cId="680392050" sldId="614"/>
            <ac:picMk id="2" creationId="{3F148E4B-FDBD-9CD8-0CA5-01869F7D7522}"/>
          </ac:picMkLst>
        </pc:picChg>
        <pc:picChg chg="add mod">
          <ac:chgData name="Jonathan Mah" userId="5261b2f2f3e51194" providerId="LiveId" clId="{B15D74A0-E1F4-4E52-BCD6-7DE505AE0250}" dt="2023-09-25T20:37:42.833" v="18329" actId="1076"/>
          <ac:picMkLst>
            <pc:docMk/>
            <pc:sldMk cId="680392050" sldId="614"/>
            <ac:picMk id="4" creationId="{7CB57C75-2CF5-0269-346A-3DDCB7CF4A96}"/>
          </ac:picMkLst>
        </pc:picChg>
        <pc:picChg chg="add mod modCrop">
          <ac:chgData name="Jonathan Mah" userId="5261b2f2f3e51194" providerId="LiveId" clId="{B15D74A0-E1F4-4E52-BCD6-7DE505AE0250}" dt="2023-09-25T20:37:44.529" v="18330" actId="1076"/>
          <ac:picMkLst>
            <pc:docMk/>
            <pc:sldMk cId="680392050" sldId="614"/>
            <ac:picMk id="5" creationId="{7AC7970D-286B-2696-C0F8-E2E1C7D467F1}"/>
          </ac:picMkLst>
        </pc:picChg>
      </pc:sldChg>
      <pc:sldChg chg="addSp delSp modSp add del mod modNotesTx">
        <pc:chgData name="Jonathan Mah" userId="5261b2f2f3e51194" providerId="LiveId" clId="{B15D74A0-E1F4-4E52-BCD6-7DE505AE0250}" dt="2023-09-22T19:42:25.171" v="16301" actId="47"/>
        <pc:sldMkLst>
          <pc:docMk/>
          <pc:sldMk cId="2441254187" sldId="615"/>
        </pc:sldMkLst>
        <pc:spChg chg="add del mod">
          <ac:chgData name="Jonathan Mah" userId="5261b2f2f3e51194" providerId="LiveId" clId="{B15D74A0-E1F4-4E52-BCD6-7DE505AE0250}" dt="2023-09-22T17:45:29.982" v="15201" actId="1076"/>
          <ac:spMkLst>
            <pc:docMk/>
            <pc:sldMk cId="2441254187" sldId="615"/>
            <ac:spMk id="2" creationId="{9758CEE6-1AB4-C581-0F24-D1793BADC7B5}"/>
          </ac:spMkLst>
        </pc:spChg>
        <pc:spChg chg="del">
          <ac:chgData name="Jonathan Mah" userId="5261b2f2f3e51194" providerId="LiveId" clId="{B15D74A0-E1F4-4E52-BCD6-7DE505AE0250}" dt="2023-09-22T19:39:02.297" v="16258" actId="478"/>
          <ac:spMkLst>
            <pc:docMk/>
            <pc:sldMk cId="2441254187" sldId="615"/>
            <ac:spMk id="3" creationId="{D116C904-FD22-0898-D7F0-D8C575A455EC}"/>
          </ac:spMkLst>
        </pc:spChg>
        <pc:spChg chg="add del mod">
          <ac:chgData name="Jonathan Mah" userId="5261b2f2f3e51194" providerId="LiveId" clId="{B15D74A0-E1F4-4E52-BCD6-7DE505AE0250}" dt="2023-09-22T19:39:04.554" v="16259" actId="478"/>
          <ac:spMkLst>
            <pc:docMk/>
            <pc:sldMk cId="2441254187" sldId="615"/>
            <ac:spMk id="5" creationId="{C7B3ADFF-0A1F-A853-8104-97964656E659}"/>
          </ac:spMkLst>
        </pc:spChg>
        <pc:spChg chg="del">
          <ac:chgData name="Jonathan Mah" userId="5261b2f2f3e51194" providerId="LiveId" clId="{B15D74A0-E1F4-4E52-BCD6-7DE505AE0250}" dt="2023-09-22T19:39:02.297" v="16258" actId="478"/>
          <ac:spMkLst>
            <pc:docMk/>
            <pc:sldMk cId="2441254187" sldId="615"/>
            <ac:spMk id="6" creationId="{1A430E60-0DDD-6FA4-62C6-F81F08C6C9A3}"/>
          </ac:spMkLst>
        </pc:spChg>
        <pc:spChg chg="del">
          <ac:chgData name="Jonathan Mah" userId="5261b2f2f3e51194" providerId="LiveId" clId="{B15D74A0-E1F4-4E52-BCD6-7DE505AE0250}" dt="2023-09-22T19:39:02.297" v="16258" actId="478"/>
          <ac:spMkLst>
            <pc:docMk/>
            <pc:sldMk cId="2441254187" sldId="615"/>
            <ac:spMk id="7" creationId="{E019C5DF-9B26-2270-4C23-0C59DCF608CA}"/>
          </ac:spMkLst>
        </pc:spChg>
        <pc:spChg chg="del mod">
          <ac:chgData name="Jonathan Mah" userId="5261b2f2f3e51194" providerId="LiveId" clId="{B15D74A0-E1F4-4E52-BCD6-7DE505AE0250}" dt="2023-09-22T19:39:06.313" v="16261" actId="478"/>
          <ac:spMkLst>
            <pc:docMk/>
            <pc:sldMk cId="2441254187" sldId="615"/>
            <ac:spMk id="8" creationId="{861EC4E0-BB61-27A2-E55E-0CCCC237DFF4}"/>
          </ac:spMkLst>
        </pc:spChg>
        <pc:spChg chg="add del mod">
          <ac:chgData name="Jonathan Mah" userId="5261b2f2f3e51194" providerId="LiveId" clId="{B15D74A0-E1F4-4E52-BCD6-7DE505AE0250}" dt="2023-09-22T19:39:05.290" v="16260" actId="478"/>
          <ac:spMkLst>
            <pc:docMk/>
            <pc:sldMk cId="2441254187" sldId="615"/>
            <ac:spMk id="10" creationId="{6BED0A92-D600-206F-1871-7E123477D6E1}"/>
          </ac:spMkLst>
        </pc:spChg>
        <pc:spChg chg="add del mod">
          <ac:chgData name="Jonathan Mah" userId="5261b2f2f3e51194" providerId="LiveId" clId="{B15D74A0-E1F4-4E52-BCD6-7DE505AE0250}" dt="2023-09-22T19:39:36.318" v="16264" actId="478"/>
          <ac:spMkLst>
            <pc:docMk/>
            <pc:sldMk cId="2441254187" sldId="615"/>
            <ac:spMk id="11" creationId="{4546A7B6-C8A6-7FAF-254C-933989D76CAA}"/>
          </ac:spMkLst>
        </pc:spChg>
        <pc:spChg chg="add del mod">
          <ac:chgData name="Jonathan Mah" userId="5261b2f2f3e51194" providerId="LiveId" clId="{B15D74A0-E1F4-4E52-BCD6-7DE505AE0250}" dt="2023-09-22T19:39:36.318" v="16264" actId="478"/>
          <ac:spMkLst>
            <pc:docMk/>
            <pc:sldMk cId="2441254187" sldId="615"/>
            <ac:spMk id="12" creationId="{469ADE3C-3B60-1958-F13C-A3D350FB9E78}"/>
          </ac:spMkLst>
        </pc:spChg>
        <pc:spChg chg="add del mod">
          <ac:chgData name="Jonathan Mah" userId="5261b2f2f3e51194" providerId="LiveId" clId="{B15D74A0-E1F4-4E52-BCD6-7DE505AE0250}" dt="2023-09-22T19:39:36.318" v="16264" actId="478"/>
          <ac:spMkLst>
            <pc:docMk/>
            <pc:sldMk cId="2441254187" sldId="615"/>
            <ac:spMk id="13" creationId="{24CDD7B0-22FB-FB9F-6660-C532D9455AF4}"/>
          </ac:spMkLst>
        </pc:spChg>
        <pc:spChg chg="add del mod">
          <ac:chgData name="Jonathan Mah" userId="5261b2f2f3e51194" providerId="LiveId" clId="{B15D74A0-E1F4-4E52-BCD6-7DE505AE0250}" dt="2023-09-22T19:39:46.789" v="16268" actId="478"/>
          <ac:spMkLst>
            <pc:docMk/>
            <pc:sldMk cId="2441254187" sldId="615"/>
            <ac:spMk id="14" creationId="{9EF452F1-C873-6CD1-84B4-C0F5360EA60D}"/>
          </ac:spMkLst>
        </pc:spChg>
        <pc:spChg chg="add del mod">
          <ac:chgData name="Jonathan Mah" userId="5261b2f2f3e51194" providerId="LiveId" clId="{B15D74A0-E1F4-4E52-BCD6-7DE505AE0250}" dt="2023-09-22T19:39:40.754" v="16266" actId="478"/>
          <ac:spMkLst>
            <pc:docMk/>
            <pc:sldMk cId="2441254187" sldId="615"/>
            <ac:spMk id="16" creationId="{486C7229-7C69-171E-441A-CD364845C2D3}"/>
          </ac:spMkLst>
        </pc:spChg>
        <pc:spChg chg="add del mod">
          <ac:chgData name="Jonathan Mah" userId="5261b2f2f3e51194" providerId="LiveId" clId="{B15D74A0-E1F4-4E52-BCD6-7DE505AE0250}" dt="2023-09-22T19:39:40.106" v="16265" actId="478"/>
          <ac:spMkLst>
            <pc:docMk/>
            <pc:sldMk cId="2441254187" sldId="615"/>
            <ac:spMk id="18" creationId="{7B269B4C-354D-B6B4-F5E3-348762D6F696}"/>
          </ac:spMkLst>
        </pc:spChg>
        <pc:spChg chg="add mod">
          <ac:chgData name="Jonathan Mah" userId="5261b2f2f3e51194" providerId="LiveId" clId="{B15D74A0-E1F4-4E52-BCD6-7DE505AE0250}" dt="2023-09-22T19:39:41.992" v="16267"/>
          <ac:spMkLst>
            <pc:docMk/>
            <pc:sldMk cId="2441254187" sldId="615"/>
            <ac:spMk id="19" creationId="{CE399DFD-7521-7161-ED20-87C99C937673}"/>
          </ac:spMkLst>
        </pc:spChg>
        <pc:spChg chg="add mod">
          <ac:chgData name="Jonathan Mah" userId="5261b2f2f3e51194" providerId="LiveId" clId="{B15D74A0-E1F4-4E52-BCD6-7DE505AE0250}" dt="2023-09-22T19:39:41.992" v="16267"/>
          <ac:spMkLst>
            <pc:docMk/>
            <pc:sldMk cId="2441254187" sldId="615"/>
            <ac:spMk id="20" creationId="{401FBECD-5C8A-CDE0-6F6A-6B35C25E1BAD}"/>
          </ac:spMkLst>
        </pc:spChg>
        <pc:spChg chg="add mod">
          <ac:chgData name="Jonathan Mah" userId="5261b2f2f3e51194" providerId="LiveId" clId="{B15D74A0-E1F4-4E52-BCD6-7DE505AE0250}" dt="2023-09-22T19:39:41.992" v="16267"/>
          <ac:spMkLst>
            <pc:docMk/>
            <pc:sldMk cId="2441254187" sldId="615"/>
            <ac:spMk id="21" creationId="{3B493A29-3650-8ED8-C5EA-035C36B6254F}"/>
          </ac:spMkLst>
        </pc:spChg>
        <pc:spChg chg="add mod">
          <ac:chgData name="Jonathan Mah" userId="5261b2f2f3e51194" providerId="LiveId" clId="{B15D74A0-E1F4-4E52-BCD6-7DE505AE0250}" dt="2023-09-22T19:39:48.367" v="16269" actId="6549"/>
          <ac:spMkLst>
            <pc:docMk/>
            <pc:sldMk cId="2441254187" sldId="615"/>
            <ac:spMk id="22" creationId="{F5D97FC7-93D2-845E-74EE-F5228D7D8E5A}"/>
          </ac:spMkLst>
        </pc:spChg>
        <pc:picChg chg="add del mod">
          <ac:chgData name="Jonathan Mah" userId="5261b2f2f3e51194" providerId="LiveId" clId="{B15D74A0-E1F4-4E52-BCD6-7DE505AE0250}" dt="2023-09-22T17:43:43.448" v="15169" actId="478"/>
          <ac:picMkLst>
            <pc:docMk/>
            <pc:sldMk cId="2441254187" sldId="615"/>
            <ac:picMk id="2050" creationId="{79B05034-28AD-EDBA-1F6D-23554F7B82C6}"/>
          </ac:picMkLst>
        </pc:picChg>
        <pc:picChg chg="add mod">
          <ac:chgData name="Jonathan Mah" userId="5261b2f2f3e51194" providerId="LiveId" clId="{B15D74A0-E1F4-4E52-BCD6-7DE505AE0250}" dt="2023-09-22T17:45:13.742" v="15198" actId="1076"/>
          <ac:picMkLst>
            <pc:docMk/>
            <pc:sldMk cId="2441254187" sldId="615"/>
            <ac:picMk id="2052" creationId="{98F2EFF8-051B-4CAD-2C4D-360ACB259654}"/>
          </ac:picMkLst>
        </pc:picChg>
      </pc:sldChg>
      <pc:sldChg chg="addSp modSp add del mod modNotesTx">
        <pc:chgData name="Jonathan Mah" userId="5261b2f2f3e51194" providerId="LiveId" clId="{B15D74A0-E1F4-4E52-BCD6-7DE505AE0250}" dt="2023-09-22T19:40:01.327" v="16271" actId="47"/>
        <pc:sldMkLst>
          <pc:docMk/>
          <pc:sldMk cId="3894245404" sldId="616"/>
        </pc:sldMkLst>
        <pc:spChg chg="mod">
          <ac:chgData name="Jonathan Mah" userId="5261b2f2f3e51194" providerId="LiveId" clId="{B15D74A0-E1F4-4E52-BCD6-7DE505AE0250}" dt="2023-09-22T17:14:57.849" v="14664" actId="6549"/>
          <ac:spMkLst>
            <pc:docMk/>
            <pc:sldMk cId="3894245404" sldId="616"/>
            <ac:spMk id="8" creationId="{861EC4E0-BB61-27A2-E55E-0CCCC237DFF4}"/>
          </ac:spMkLst>
        </pc:spChg>
        <pc:spChg chg="add mod">
          <ac:chgData name="Jonathan Mah" userId="5261b2f2f3e51194" providerId="LiveId" clId="{B15D74A0-E1F4-4E52-BCD6-7DE505AE0250}" dt="2023-09-22T17:48:36.551" v="15207" actId="1076"/>
          <ac:spMkLst>
            <pc:docMk/>
            <pc:sldMk cId="3894245404" sldId="616"/>
            <ac:spMk id="21" creationId="{77C50482-FF55-3C27-17DF-59D2314EBAEA}"/>
          </ac:spMkLst>
        </pc:spChg>
        <pc:spChg chg="add mod">
          <ac:chgData name="Jonathan Mah" userId="5261b2f2f3e51194" providerId="LiveId" clId="{B15D74A0-E1F4-4E52-BCD6-7DE505AE0250}" dt="2023-09-22T17:48:40.473" v="15209" actId="1076"/>
          <ac:spMkLst>
            <pc:docMk/>
            <pc:sldMk cId="3894245404" sldId="616"/>
            <ac:spMk id="22" creationId="{0793F852-01ED-4AED-E328-EEDDD73B71B1}"/>
          </ac:spMkLst>
        </pc:spChg>
        <pc:spChg chg="add mod">
          <ac:chgData name="Jonathan Mah" userId="5261b2f2f3e51194" providerId="LiveId" clId="{B15D74A0-E1F4-4E52-BCD6-7DE505AE0250}" dt="2023-09-22T17:48:46.945" v="15211" actId="1076"/>
          <ac:spMkLst>
            <pc:docMk/>
            <pc:sldMk cId="3894245404" sldId="616"/>
            <ac:spMk id="23" creationId="{00EC731A-A8A9-2FD3-A02F-EFAB9597812A}"/>
          </ac:spMkLst>
        </pc:spChg>
        <pc:spChg chg="add mod">
          <ac:chgData name="Jonathan Mah" userId="5261b2f2f3e51194" providerId="LiveId" clId="{B15D74A0-E1F4-4E52-BCD6-7DE505AE0250}" dt="2023-09-22T17:48:50.088" v="15213" actId="1076"/>
          <ac:spMkLst>
            <pc:docMk/>
            <pc:sldMk cId="3894245404" sldId="616"/>
            <ac:spMk id="24" creationId="{85A59C27-B721-7E9A-3A79-28810316B4C0}"/>
          </ac:spMkLst>
        </pc:spChg>
        <pc:spChg chg="add mod">
          <ac:chgData name="Jonathan Mah" userId="5261b2f2f3e51194" providerId="LiveId" clId="{B15D74A0-E1F4-4E52-BCD6-7DE505AE0250}" dt="2023-09-22T17:48:54.625" v="15215" actId="1076"/>
          <ac:spMkLst>
            <pc:docMk/>
            <pc:sldMk cId="3894245404" sldId="616"/>
            <ac:spMk id="25" creationId="{70AA69C0-CCBE-E8AE-8B0C-7065D93C97B4}"/>
          </ac:spMkLst>
        </pc:spChg>
        <pc:cxnChg chg="add mod">
          <ac:chgData name="Jonathan Mah" userId="5261b2f2f3e51194" providerId="LiveId" clId="{B15D74A0-E1F4-4E52-BCD6-7DE505AE0250}" dt="2023-09-22T17:47:51.217" v="15203" actId="1076"/>
          <ac:cxnSpMkLst>
            <pc:docMk/>
            <pc:sldMk cId="3894245404" sldId="616"/>
            <ac:cxnSpMk id="2" creationId="{A080B242-74DF-41AF-96FC-ED9E627B9F32}"/>
          </ac:cxnSpMkLst>
        </pc:cxnChg>
        <pc:cxnChg chg="add mod">
          <ac:chgData name="Jonathan Mah" userId="5261b2f2f3e51194" providerId="LiveId" clId="{B15D74A0-E1F4-4E52-BCD6-7DE505AE0250}" dt="2023-09-22T17:48:11.648" v="15204" actId="208"/>
          <ac:cxnSpMkLst>
            <pc:docMk/>
            <pc:sldMk cId="3894245404" sldId="616"/>
            <ac:cxnSpMk id="4" creationId="{D8604DDC-32D2-C8CF-7093-EE61BDCD15EF}"/>
          </ac:cxnSpMkLst>
        </pc:cxnChg>
        <pc:cxnChg chg="add mod">
          <ac:chgData name="Jonathan Mah" userId="5261b2f2f3e51194" providerId="LiveId" clId="{B15D74A0-E1F4-4E52-BCD6-7DE505AE0250}" dt="2023-09-22T17:48:11.648" v="15204" actId="208"/>
          <ac:cxnSpMkLst>
            <pc:docMk/>
            <pc:sldMk cId="3894245404" sldId="616"/>
            <ac:cxnSpMk id="5" creationId="{DD8A3E46-9E30-57B1-51A5-CDF3519ED3F6}"/>
          </ac:cxnSpMkLst>
        </pc:cxnChg>
        <pc:cxnChg chg="add mod">
          <ac:chgData name="Jonathan Mah" userId="5261b2f2f3e51194" providerId="LiveId" clId="{B15D74A0-E1F4-4E52-BCD6-7DE505AE0250}" dt="2023-09-22T17:48:11.648" v="15204" actId="208"/>
          <ac:cxnSpMkLst>
            <pc:docMk/>
            <pc:sldMk cId="3894245404" sldId="616"/>
            <ac:cxnSpMk id="9" creationId="{3C8A0F96-B00D-D5BD-EF23-6139F96AAA0D}"/>
          </ac:cxnSpMkLst>
        </pc:cxnChg>
        <pc:cxnChg chg="add mod">
          <ac:chgData name="Jonathan Mah" userId="5261b2f2f3e51194" providerId="LiveId" clId="{B15D74A0-E1F4-4E52-BCD6-7DE505AE0250}" dt="2023-09-22T17:48:11.648" v="15204" actId="208"/>
          <ac:cxnSpMkLst>
            <pc:docMk/>
            <pc:sldMk cId="3894245404" sldId="616"/>
            <ac:cxnSpMk id="10" creationId="{5A01928C-1D7A-6CC1-FA0B-5FBDBD098A12}"/>
          </ac:cxnSpMkLst>
        </pc:cxnChg>
        <pc:cxnChg chg="add mod">
          <ac:chgData name="Jonathan Mah" userId="5261b2f2f3e51194" providerId="LiveId" clId="{B15D74A0-E1F4-4E52-BCD6-7DE505AE0250}" dt="2023-09-22T17:48:11.648" v="15204" actId="208"/>
          <ac:cxnSpMkLst>
            <pc:docMk/>
            <pc:sldMk cId="3894245404" sldId="616"/>
            <ac:cxnSpMk id="11" creationId="{2E25493C-CDAF-EF76-762E-7FAEACF229C4}"/>
          </ac:cxnSpMkLst>
        </pc:cxnChg>
        <pc:cxnChg chg="add mod">
          <ac:chgData name="Jonathan Mah" userId="5261b2f2f3e51194" providerId="LiveId" clId="{B15D74A0-E1F4-4E52-BCD6-7DE505AE0250}" dt="2023-09-22T17:48:11.648" v="15204" actId="208"/>
          <ac:cxnSpMkLst>
            <pc:docMk/>
            <pc:sldMk cId="3894245404" sldId="616"/>
            <ac:cxnSpMk id="12" creationId="{E2CC9BD7-5FA4-44B0-19CF-732BE2CEDC46}"/>
          </ac:cxnSpMkLst>
        </pc:cxnChg>
        <pc:cxnChg chg="add mod">
          <ac:chgData name="Jonathan Mah" userId="5261b2f2f3e51194" providerId="LiveId" clId="{B15D74A0-E1F4-4E52-BCD6-7DE505AE0250}" dt="2023-09-22T17:48:11.648" v="15204" actId="208"/>
          <ac:cxnSpMkLst>
            <pc:docMk/>
            <pc:sldMk cId="3894245404" sldId="616"/>
            <ac:cxnSpMk id="13" creationId="{BF0A6E77-C334-2DE6-AD0C-5AEE1DD8B65A}"/>
          </ac:cxnSpMkLst>
        </pc:cxnChg>
        <pc:cxnChg chg="add mod">
          <ac:chgData name="Jonathan Mah" userId="5261b2f2f3e51194" providerId="LiveId" clId="{B15D74A0-E1F4-4E52-BCD6-7DE505AE0250}" dt="2023-09-22T17:48:11.648" v="15204" actId="208"/>
          <ac:cxnSpMkLst>
            <pc:docMk/>
            <pc:sldMk cId="3894245404" sldId="616"/>
            <ac:cxnSpMk id="14" creationId="{AC060BC3-156E-B810-431F-796AEA968B93}"/>
          </ac:cxnSpMkLst>
        </pc:cxnChg>
        <pc:cxnChg chg="add mod">
          <ac:chgData name="Jonathan Mah" userId="5261b2f2f3e51194" providerId="LiveId" clId="{B15D74A0-E1F4-4E52-BCD6-7DE505AE0250}" dt="2023-09-22T17:48:11.648" v="15204" actId="208"/>
          <ac:cxnSpMkLst>
            <pc:docMk/>
            <pc:sldMk cId="3894245404" sldId="616"/>
            <ac:cxnSpMk id="15" creationId="{A8F3A0C7-4638-C763-E1E9-22C02559CC1F}"/>
          </ac:cxnSpMkLst>
        </pc:cxnChg>
        <pc:cxnChg chg="add mod">
          <ac:chgData name="Jonathan Mah" userId="5261b2f2f3e51194" providerId="LiveId" clId="{B15D74A0-E1F4-4E52-BCD6-7DE505AE0250}" dt="2023-09-22T17:48:11.648" v="15204" actId="208"/>
          <ac:cxnSpMkLst>
            <pc:docMk/>
            <pc:sldMk cId="3894245404" sldId="616"/>
            <ac:cxnSpMk id="16" creationId="{ED7156E5-D9B8-A636-E8E7-0E8D7398B1E2}"/>
          </ac:cxnSpMkLst>
        </pc:cxnChg>
        <pc:cxnChg chg="add mod">
          <ac:chgData name="Jonathan Mah" userId="5261b2f2f3e51194" providerId="LiveId" clId="{B15D74A0-E1F4-4E52-BCD6-7DE505AE0250}" dt="2023-09-22T17:48:11.648" v="15204" actId="208"/>
          <ac:cxnSpMkLst>
            <pc:docMk/>
            <pc:sldMk cId="3894245404" sldId="616"/>
            <ac:cxnSpMk id="17" creationId="{30675A68-2810-22B4-C4AD-B2FE9A373C4A}"/>
          </ac:cxnSpMkLst>
        </pc:cxnChg>
        <pc:cxnChg chg="add mod">
          <ac:chgData name="Jonathan Mah" userId="5261b2f2f3e51194" providerId="LiveId" clId="{B15D74A0-E1F4-4E52-BCD6-7DE505AE0250}" dt="2023-09-22T17:48:11.648" v="15204" actId="208"/>
          <ac:cxnSpMkLst>
            <pc:docMk/>
            <pc:sldMk cId="3894245404" sldId="616"/>
            <ac:cxnSpMk id="18" creationId="{C4C6D4E1-B2A1-0870-8097-278651400A5A}"/>
          </ac:cxnSpMkLst>
        </pc:cxnChg>
        <pc:cxnChg chg="add mod">
          <ac:chgData name="Jonathan Mah" userId="5261b2f2f3e51194" providerId="LiveId" clId="{B15D74A0-E1F4-4E52-BCD6-7DE505AE0250}" dt="2023-09-22T17:47:51.217" v="15203" actId="1076"/>
          <ac:cxnSpMkLst>
            <pc:docMk/>
            <pc:sldMk cId="3894245404" sldId="616"/>
            <ac:cxnSpMk id="19" creationId="{5A4FEB9F-6462-5A85-1C2A-478655D3F7E5}"/>
          </ac:cxnSpMkLst>
        </pc:cxnChg>
        <pc:cxnChg chg="add mod">
          <ac:chgData name="Jonathan Mah" userId="5261b2f2f3e51194" providerId="LiveId" clId="{B15D74A0-E1F4-4E52-BCD6-7DE505AE0250}" dt="2023-09-22T17:47:51.217" v="15203" actId="1076"/>
          <ac:cxnSpMkLst>
            <pc:docMk/>
            <pc:sldMk cId="3894245404" sldId="616"/>
            <ac:cxnSpMk id="20" creationId="{374E1CEA-62D0-D308-0126-A35C49DBC81D}"/>
          </ac:cxnSpMkLst>
        </pc:cxnChg>
      </pc:sldChg>
      <pc:sldChg chg="addSp delSp modSp add del mod modNotesTx">
        <pc:chgData name="Jonathan Mah" userId="5261b2f2f3e51194" providerId="LiveId" clId="{B15D74A0-E1F4-4E52-BCD6-7DE505AE0250}" dt="2023-09-25T17:05:18.630" v="17383" actId="47"/>
        <pc:sldMkLst>
          <pc:docMk/>
          <pc:sldMk cId="386165115" sldId="617"/>
        </pc:sldMkLst>
        <pc:spChg chg="mod topLvl">
          <ac:chgData name="Jonathan Mah" userId="5261b2f2f3e51194" providerId="LiveId" clId="{B15D74A0-E1F4-4E52-BCD6-7DE505AE0250}" dt="2023-09-22T18:41:14.124" v="16155" actId="164"/>
          <ac:spMkLst>
            <pc:docMk/>
            <pc:sldMk cId="386165115" sldId="617"/>
            <ac:spMk id="10" creationId="{1E65A627-5EA4-E8F2-CBC8-2EE90C26AEA7}"/>
          </ac:spMkLst>
        </pc:spChg>
        <pc:spChg chg="mod">
          <ac:chgData name="Jonathan Mah" userId="5261b2f2f3e51194" providerId="LiveId" clId="{B15D74A0-E1F4-4E52-BCD6-7DE505AE0250}" dt="2023-09-22T17:53:46.869" v="15352"/>
          <ac:spMkLst>
            <pc:docMk/>
            <pc:sldMk cId="386165115" sldId="617"/>
            <ac:spMk id="14" creationId="{623517E1-61B3-1FFF-B39B-ED999F6F2524}"/>
          </ac:spMkLst>
        </pc:spChg>
        <pc:spChg chg="mod topLvl">
          <ac:chgData name="Jonathan Mah" userId="5261b2f2f3e51194" providerId="LiveId" clId="{B15D74A0-E1F4-4E52-BCD6-7DE505AE0250}" dt="2023-09-22T18:44:19.923" v="16211" actId="165"/>
          <ac:spMkLst>
            <pc:docMk/>
            <pc:sldMk cId="386165115" sldId="617"/>
            <ac:spMk id="31" creationId="{D9F1E3DB-3C30-40AB-FA8F-2F26A14C758A}"/>
          </ac:spMkLst>
        </pc:spChg>
        <pc:grpChg chg="add del mod ord">
          <ac:chgData name="Jonathan Mah" userId="5261b2f2f3e51194" providerId="LiveId" clId="{B15D74A0-E1F4-4E52-BCD6-7DE505AE0250}" dt="2023-09-22T18:41:09.163" v="16154" actId="165"/>
          <ac:grpSpMkLst>
            <pc:docMk/>
            <pc:sldMk cId="386165115" sldId="617"/>
            <ac:grpSpMk id="5" creationId="{7F4B0181-9837-F55D-76DE-12AB44BB1E7C}"/>
          </ac:grpSpMkLst>
        </pc:grpChg>
        <pc:grpChg chg="add del mod ord">
          <ac:chgData name="Jonathan Mah" userId="5261b2f2f3e51194" providerId="LiveId" clId="{B15D74A0-E1F4-4E52-BCD6-7DE505AE0250}" dt="2023-09-22T18:41:03.781" v="16153" actId="478"/>
          <ac:grpSpMkLst>
            <pc:docMk/>
            <pc:sldMk cId="386165115" sldId="617"/>
            <ac:grpSpMk id="12" creationId="{FE521423-622A-CBF1-7F20-01AF72187CE8}"/>
          </ac:grpSpMkLst>
        </pc:grpChg>
        <pc:grpChg chg="add mod">
          <ac:chgData name="Jonathan Mah" userId="5261b2f2f3e51194" providerId="LiveId" clId="{B15D74A0-E1F4-4E52-BCD6-7DE505AE0250}" dt="2023-09-22T18:41:16.053" v="16156" actId="1076"/>
          <ac:grpSpMkLst>
            <pc:docMk/>
            <pc:sldMk cId="386165115" sldId="617"/>
            <ac:grpSpMk id="17" creationId="{91D53DD3-524A-BEC7-77F5-B2E42B4E23B3}"/>
          </ac:grpSpMkLst>
        </pc:grpChg>
        <pc:grpChg chg="add del mod">
          <ac:chgData name="Jonathan Mah" userId="5261b2f2f3e51194" providerId="LiveId" clId="{B15D74A0-E1F4-4E52-BCD6-7DE505AE0250}" dt="2023-09-22T18:41:55.681" v="16162" actId="165"/>
          <ac:grpSpMkLst>
            <pc:docMk/>
            <pc:sldMk cId="386165115" sldId="617"/>
            <ac:grpSpMk id="23" creationId="{408F3A88-BBDE-6B0B-8F3C-0E67125E84C4}"/>
          </ac:grpSpMkLst>
        </pc:grpChg>
        <pc:grpChg chg="add del mod">
          <ac:chgData name="Jonathan Mah" userId="5261b2f2f3e51194" providerId="LiveId" clId="{B15D74A0-E1F4-4E52-BCD6-7DE505AE0250}" dt="2023-09-22T18:44:19.923" v="16211" actId="165"/>
          <ac:grpSpMkLst>
            <pc:docMk/>
            <pc:sldMk cId="386165115" sldId="617"/>
            <ac:grpSpMk id="29" creationId="{4D5FA1C0-9E05-ACBB-0861-B4F986956021}"/>
          </ac:grpSpMkLst>
        </pc:grpChg>
        <pc:picChg chg="add del mod modCrop">
          <ac:chgData name="Jonathan Mah" userId="5261b2f2f3e51194" providerId="LiveId" clId="{B15D74A0-E1F4-4E52-BCD6-7DE505AE0250}" dt="2023-09-22T17:53:59.438" v="15354" actId="478"/>
          <ac:picMkLst>
            <pc:docMk/>
            <pc:sldMk cId="386165115" sldId="617"/>
            <ac:picMk id="2" creationId="{230DB61A-B7FF-4276-9B8F-08B015C64D1B}"/>
          </ac:picMkLst>
        </pc:picChg>
        <pc:picChg chg="add del mod">
          <ac:chgData name="Jonathan Mah" userId="5261b2f2f3e51194" providerId="LiveId" clId="{B15D74A0-E1F4-4E52-BCD6-7DE505AE0250}" dt="2023-09-22T17:50:58.307" v="15311" actId="21"/>
          <ac:picMkLst>
            <pc:docMk/>
            <pc:sldMk cId="386165115" sldId="617"/>
            <ac:picMk id="4" creationId="{E28F60AB-2C73-F481-B0CE-2AB65DADC0AA}"/>
          </ac:picMkLst>
        </pc:picChg>
        <pc:picChg chg="mod topLvl">
          <ac:chgData name="Jonathan Mah" userId="5261b2f2f3e51194" providerId="LiveId" clId="{B15D74A0-E1F4-4E52-BCD6-7DE505AE0250}" dt="2023-09-22T18:41:14.124" v="16155" actId="164"/>
          <ac:picMkLst>
            <pc:docMk/>
            <pc:sldMk cId="386165115" sldId="617"/>
            <ac:picMk id="9" creationId="{8123590C-614C-F82D-0821-77B83A2A5945}"/>
          </ac:picMkLst>
        </pc:picChg>
        <pc:picChg chg="mod topLvl">
          <ac:chgData name="Jonathan Mah" userId="5261b2f2f3e51194" providerId="LiveId" clId="{B15D74A0-E1F4-4E52-BCD6-7DE505AE0250}" dt="2023-09-22T18:41:14.124" v="16155" actId="164"/>
          <ac:picMkLst>
            <pc:docMk/>
            <pc:sldMk cId="386165115" sldId="617"/>
            <ac:picMk id="11" creationId="{AADCE9E9-912A-4AC7-08EA-A30189A22C9D}"/>
          </ac:picMkLst>
        </pc:picChg>
        <pc:picChg chg="mod">
          <ac:chgData name="Jonathan Mah" userId="5261b2f2f3e51194" providerId="LiveId" clId="{B15D74A0-E1F4-4E52-BCD6-7DE505AE0250}" dt="2023-09-22T17:53:46.869" v="15352"/>
          <ac:picMkLst>
            <pc:docMk/>
            <pc:sldMk cId="386165115" sldId="617"/>
            <ac:picMk id="13" creationId="{1557A169-0FF9-4FBA-A9A7-F3458E0A178E}"/>
          </ac:picMkLst>
        </pc:picChg>
        <pc:picChg chg="mod modCrop">
          <ac:chgData name="Jonathan Mah" userId="5261b2f2f3e51194" providerId="LiveId" clId="{B15D74A0-E1F4-4E52-BCD6-7DE505AE0250}" dt="2023-09-22T17:55:14.664" v="15377" actId="14100"/>
          <ac:picMkLst>
            <pc:docMk/>
            <pc:sldMk cId="386165115" sldId="617"/>
            <ac:picMk id="15" creationId="{62710F6E-A2FA-4D21-96D6-1FC512005F2A}"/>
          </ac:picMkLst>
        </pc:picChg>
        <pc:picChg chg="add mod">
          <ac:chgData name="Jonathan Mah" userId="5261b2f2f3e51194" providerId="LiveId" clId="{B15D74A0-E1F4-4E52-BCD6-7DE505AE0250}" dt="2023-09-22T18:41:14.124" v="16155" actId="164"/>
          <ac:picMkLst>
            <pc:docMk/>
            <pc:sldMk cId="386165115" sldId="617"/>
            <ac:picMk id="16" creationId="{3C6A5B08-081C-A85E-BA3C-0566F1101BF5}"/>
          </ac:picMkLst>
        </pc:picChg>
        <pc:picChg chg="mod topLvl">
          <ac:chgData name="Jonathan Mah" userId="5261b2f2f3e51194" providerId="LiveId" clId="{B15D74A0-E1F4-4E52-BCD6-7DE505AE0250}" dt="2023-09-22T18:44:19.923" v="16211" actId="165"/>
          <ac:picMkLst>
            <pc:docMk/>
            <pc:sldMk cId="386165115" sldId="617"/>
            <ac:picMk id="30" creationId="{4E355E59-5EC9-9BBF-7DE5-7B8CA200015B}"/>
          </ac:picMkLst>
        </pc:picChg>
        <pc:picChg chg="del mod topLvl">
          <ac:chgData name="Jonathan Mah" userId="5261b2f2f3e51194" providerId="LiveId" clId="{B15D74A0-E1F4-4E52-BCD6-7DE505AE0250}" dt="2023-09-22T18:46:32.275" v="16239" actId="478"/>
          <ac:picMkLst>
            <pc:docMk/>
            <pc:sldMk cId="386165115" sldId="617"/>
            <ac:picMk id="32" creationId="{32F7AF67-420F-9145-CD2C-0AA86E9CC423}"/>
          </ac:picMkLst>
        </pc:picChg>
        <pc:picChg chg="del mod topLvl">
          <ac:chgData name="Jonathan Mah" userId="5261b2f2f3e51194" providerId="LiveId" clId="{B15D74A0-E1F4-4E52-BCD6-7DE505AE0250}" dt="2023-09-22T18:46:32.004" v="16238" actId="478"/>
          <ac:picMkLst>
            <pc:docMk/>
            <pc:sldMk cId="386165115" sldId="617"/>
            <ac:picMk id="33" creationId="{26AFF4D6-7AE1-54C4-A8E8-2F9D864C2F8D}"/>
          </ac:picMkLst>
        </pc:picChg>
        <pc:picChg chg="add del mod modCrop">
          <ac:chgData name="Jonathan Mah" userId="5261b2f2f3e51194" providerId="LiveId" clId="{B15D74A0-E1F4-4E52-BCD6-7DE505AE0250}" dt="2023-09-22T18:45:43.932" v="16225" actId="478"/>
          <ac:picMkLst>
            <pc:docMk/>
            <pc:sldMk cId="386165115" sldId="617"/>
            <ac:picMk id="34" creationId="{4E3DB8AD-FC9B-A020-4BC6-8982D6311B42}"/>
          </ac:picMkLst>
        </pc:picChg>
        <pc:picChg chg="add mod modCrop">
          <ac:chgData name="Jonathan Mah" userId="5261b2f2f3e51194" providerId="LiveId" clId="{B15D74A0-E1F4-4E52-BCD6-7DE505AE0250}" dt="2023-09-22T18:47:01.459" v="16245" actId="1076"/>
          <ac:picMkLst>
            <pc:docMk/>
            <pc:sldMk cId="386165115" sldId="617"/>
            <ac:picMk id="35" creationId="{FD54C462-20BE-601F-F071-7C74E9259CCD}"/>
          </ac:picMkLst>
        </pc:picChg>
        <pc:picChg chg="add del mod">
          <ac:chgData name="Jonathan Mah" userId="5261b2f2f3e51194" providerId="LiveId" clId="{B15D74A0-E1F4-4E52-BCD6-7DE505AE0250}" dt="2023-09-22T18:45:54.404" v="16229" actId="478"/>
          <ac:picMkLst>
            <pc:docMk/>
            <pc:sldMk cId="386165115" sldId="617"/>
            <ac:picMk id="36" creationId="{0912CAF5-9809-0DD6-87C6-01CFE18FB351}"/>
          </ac:picMkLst>
        </pc:picChg>
        <pc:picChg chg="add mod modCrop">
          <ac:chgData name="Jonathan Mah" userId="5261b2f2f3e51194" providerId="LiveId" clId="{B15D74A0-E1F4-4E52-BCD6-7DE505AE0250}" dt="2023-09-22T18:46:54.268" v="16244" actId="1076"/>
          <ac:picMkLst>
            <pc:docMk/>
            <pc:sldMk cId="386165115" sldId="617"/>
            <ac:picMk id="37" creationId="{6A69A103-E269-B64C-72A5-5FA63595FB65}"/>
          </ac:picMkLst>
        </pc:picChg>
        <pc:cxnChg chg="add mod topLvl">
          <ac:chgData name="Jonathan Mah" userId="5261b2f2f3e51194" providerId="LiveId" clId="{B15D74A0-E1F4-4E52-BCD6-7DE505AE0250}" dt="2023-09-22T18:42:11.845" v="16195" actId="1038"/>
          <ac:cxnSpMkLst>
            <pc:docMk/>
            <pc:sldMk cId="386165115" sldId="617"/>
            <ac:cxnSpMk id="18" creationId="{485F6568-2B76-1411-6F19-DBC5C7105CC0}"/>
          </ac:cxnSpMkLst>
        </pc:cxnChg>
        <pc:cxnChg chg="add mod topLvl">
          <ac:chgData name="Jonathan Mah" userId="5261b2f2f3e51194" providerId="LiveId" clId="{B15D74A0-E1F4-4E52-BCD6-7DE505AE0250}" dt="2023-09-22T18:42:11.845" v="16195" actId="1038"/>
          <ac:cxnSpMkLst>
            <pc:docMk/>
            <pc:sldMk cId="386165115" sldId="617"/>
            <ac:cxnSpMk id="19" creationId="{4A9B40F6-C992-3523-5B82-F52A209220CD}"/>
          </ac:cxnSpMkLst>
        </pc:cxnChg>
        <pc:cxnChg chg="add mod topLvl">
          <ac:chgData name="Jonathan Mah" userId="5261b2f2f3e51194" providerId="LiveId" clId="{B15D74A0-E1F4-4E52-BCD6-7DE505AE0250}" dt="2023-09-22T18:42:11.845" v="16195" actId="1038"/>
          <ac:cxnSpMkLst>
            <pc:docMk/>
            <pc:sldMk cId="386165115" sldId="617"/>
            <ac:cxnSpMk id="20" creationId="{5C8CF25E-FF18-E189-D1CA-0BCA0CA67A2A}"/>
          </ac:cxnSpMkLst>
        </pc:cxnChg>
        <pc:cxnChg chg="add mod topLvl">
          <ac:chgData name="Jonathan Mah" userId="5261b2f2f3e51194" providerId="LiveId" clId="{B15D74A0-E1F4-4E52-BCD6-7DE505AE0250}" dt="2023-09-22T18:42:11.845" v="16195" actId="1038"/>
          <ac:cxnSpMkLst>
            <pc:docMk/>
            <pc:sldMk cId="386165115" sldId="617"/>
            <ac:cxnSpMk id="21" creationId="{0030AFF9-831D-000E-8D92-0608DB22BECA}"/>
          </ac:cxnSpMkLst>
        </pc:cxnChg>
        <pc:cxnChg chg="add mod topLvl">
          <ac:chgData name="Jonathan Mah" userId="5261b2f2f3e51194" providerId="LiveId" clId="{B15D74A0-E1F4-4E52-BCD6-7DE505AE0250}" dt="2023-09-22T18:42:11.845" v="16195" actId="1038"/>
          <ac:cxnSpMkLst>
            <pc:docMk/>
            <pc:sldMk cId="386165115" sldId="617"/>
            <ac:cxnSpMk id="22" creationId="{C0741A2F-EE08-67DE-D351-6DF114BDD38C}"/>
          </ac:cxnSpMkLst>
        </pc:cxnChg>
        <pc:cxnChg chg="add mod">
          <ac:chgData name="Jonathan Mah" userId="5261b2f2f3e51194" providerId="LiveId" clId="{B15D74A0-E1F4-4E52-BCD6-7DE505AE0250}" dt="2023-09-22T18:42:27.608" v="16198" actId="693"/>
          <ac:cxnSpMkLst>
            <pc:docMk/>
            <pc:sldMk cId="386165115" sldId="617"/>
            <ac:cxnSpMk id="24" creationId="{F14B5A55-A863-DA78-FA74-E46FA39FA630}"/>
          </ac:cxnSpMkLst>
        </pc:cxnChg>
        <pc:cxnChg chg="add mod">
          <ac:chgData name="Jonathan Mah" userId="5261b2f2f3e51194" providerId="LiveId" clId="{B15D74A0-E1F4-4E52-BCD6-7DE505AE0250}" dt="2023-09-22T18:42:27.608" v="16198" actId="693"/>
          <ac:cxnSpMkLst>
            <pc:docMk/>
            <pc:sldMk cId="386165115" sldId="617"/>
            <ac:cxnSpMk id="25" creationId="{546B3108-D529-7882-682D-5A56831C58C6}"/>
          </ac:cxnSpMkLst>
        </pc:cxnChg>
        <pc:cxnChg chg="add mod">
          <ac:chgData name="Jonathan Mah" userId="5261b2f2f3e51194" providerId="LiveId" clId="{B15D74A0-E1F4-4E52-BCD6-7DE505AE0250}" dt="2023-09-22T18:42:27.608" v="16198" actId="693"/>
          <ac:cxnSpMkLst>
            <pc:docMk/>
            <pc:sldMk cId="386165115" sldId="617"/>
            <ac:cxnSpMk id="26" creationId="{F4D7D900-742B-BF14-41B6-13D40CF2FCE8}"/>
          </ac:cxnSpMkLst>
        </pc:cxnChg>
        <pc:cxnChg chg="add mod">
          <ac:chgData name="Jonathan Mah" userId="5261b2f2f3e51194" providerId="LiveId" clId="{B15D74A0-E1F4-4E52-BCD6-7DE505AE0250}" dt="2023-09-22T18:42:27.608" v="16198" actId="693"/>
          <ac:cxnSpMkLst>
            <pc:docMk/>
            <pc:sldMk cId="386165115" sldId="617"/>
            <ac:cxnSpMk id="27" creationId="{0A4EE4B9-B3F9-B137-53F9-6CD39E49DBBF}"/>
          </ac:cxnSpMkLst>
        </pc:cxnChg>
        <pc:cxnChg chg="add mod">
          <ac:chgData name="Jonathan Mah" userId="5261b2f2f3e51194" providerId="LiveId" clId="{B15D74A0-E1F4-4E52-BCD6-7DE505AE0250}" dt="2023-09-22T18:42:27.608" v="16198" actId="693"/>
          <ac:cxnSpMkLst>
            <pc:docMk/>
            <pc:sldMk cId="386165115" sldId="617"/>
            <ac:cxnSpMk id="28" creationId="{117DD3A7-59F7-666C-16DD-B0CC4F043B68}"/>
          </ac:cxnSpMkLst>
        </pc:cxnChg>
      </pc:sldChg>
      <pc:sldChg chg="addSp delSp modSp add mod modNotesTx">
        <pc:chgData name="Jonathan Mah" userId="5261b2f2f3e51194" providerId="LiveId" clId="{B15D74A0-E1F4-4E52-BCD6-7DE505AE0250}" dt="2023-09-22T17:39:16.648" v="15153" actId="1076"/>
        <pc:sldMkLst>
          <pc:docMk/>
          <pc:sldMk cId="1489221687" sldId="618"/>
        </pc:sldMkLst>
        <pc:spChg chg="del">
          <ac:chgData name="Jonathan Mah" userId="5261b2f2f3e51194" providerId="LiveId" clId="{B15D74A0-E1F4-4E52-BCD6-7DE505AE0250}" dt="2023-09-22T17:15:08.865" v="14667" actId="478"/>
          <ac:spMkLst>
            <pc:docMk/>
            <pc:sldMk cId="1489221687" sldId="618"/>
            <ac:spMk id="7" creationId="{E019C5DF-9B26-2270-4C23-0C59DCF608CA}"/>
          </ac:spMkLst>
        </pc:spChg>
        <pc:spChg chg="del">
          <ac:chgData name="Jonathan Mah" userId="5261b2f2f3e51194" providerId="LiveId" clId="{B15D74A0-E1F4-4E52-BCD6-7DE505AE0250}" dt="2023-09-22T17:15:08.865" v="14667" actId="478"/>
          <ac:spMkLst>
            <pc:docMk/>
            <pc:sldMk cId="1489221687" sldId="618"/>
            <ac:spMk id="8" creationId="{861EC4E0-BB61-27A2-E55E-0CCCC237DFF4}"/>
          </ac:spMkLst>
        </pc:spChg>
        <pc:picChg chg="add mod">
          <ac:chgData name="Jonathan Mah" userId="5261b2f2f3e51194" providerId="LiveId" clId="{B15D74A0-E1F4-4E52-BCD6-7DE505AE0250}" dt="2023-09-22T17:39:16.648" v="15153" actId="1076"/>
          <ac:picMkLst>
            <pc:docMk/>
            <pc:sldMk cId="1489221687" sldId="618"/>
            <ac:picMk id="2" creationId="{53296156-A2E0-3D86-5C99-70C5A2FC8895}"/>
          </ac:picMkLst>
        </pc:picChg>
      </pc:sldChg>
      <pc:sldChg chg="addSp delSp modSp add mod ord modNotesTx">
        <pc:chgData name="Jonathan Mah" userId="5261b2f2f3e51194" providerId="LiveId" clId="{B15D74A0-E1F4-4E52-BCD6-7DE505AE0250}" dt="2023-09-25T20:54:57.426" v="18748" actId="21"/>
        <pc:sldMkLst>
          <pc:docMk/>
          <pc:sldMk cId="941394303" sldId="619"/>
        </pc:sldMkLst>
        <pc:spChg chg="del">
          <ac:chgData name="Jonathan Mah" userId="5261b2f2f3e51194" providerId="LiveId" clId="{B15D74A0-E1F4-4E52-BCD6-7DE505AE0250}" dt="2023-09-22T17:25:22.875" v="14793" actId="478"/>
          <ac:spMkLst>
            <pc:docMk/>
            <pc:sldMk cId="941394303" sldId="619"/>
            <ac:spMk id="2" creationId="{16D42F00-CF53-D975-231F-782F2D1B8B3F}"/>
          </ac:spMkLst>
        </pc:spChg>
        <pc:spChg chg="del">
          <ac:chgData name="Jonathan Mah" userId="5261b2f2f3e51194" providerId="LiveId" clId="{B15D74A0-E1F4-4E52-BCD6-7DE505AE0250}" dt="2023-09-22T17:25:21.422" v="14792" actId="478"/>
          <ac:spMkLst>
            <pc:docMk/>
            <pc:sldMk cId="941394303" sldId="619"/>
            <ac:spMk id="4" creationId="{5FECE9BE-48F9-976D-8B95-0304CA321C67}"/>
          </ac:spMkLst>
        </pc:spChg>
        <pc:spChg chg="add del mod">
          <ac:chgData name="Jonathan Mah" userId="5261b2f2f3e51194" providerId="LiveId" clId="{B15D74A0-E1F4-4E52-BCD6-7DE505AE0250}" dt="2023-09-25T20:54:57.426" v="18748" actId="21"/>
          <ac:spMkLst>
            <pc:docMk/>
            <pc:sldMk cId="941394303" sldId="619"/>
            <ac:spMk id="5" creationId="{EDD7E161-54C5-BA99-3357-C7105D59941D}"/>
          </ac:spMkLst>
        </pc:spChg>
        <pc:picChg chg="add del mod">
          <ac:chgData name="Jonathan Mah" userId="5261b2f2f3e51194" providerId="LiveId" clId="{B15D74A0-E1F4-4E52-BCD6-7DE505AE0250}" dt="2023-09-25T20:10:28.918" v="18026" actId="478"/>
          <ac:picMkLst>
            <pc:docMk/>
            <pc:sldMk cId="941394303" sldId="619"/>
            <ac:picMk id="2" creationId="{E97FE880-C517-6898-DD1C-8C4D835AB8D1}"/>
          </ac:picMkLst>
        </pc:picChg>
        <pc:picChg chg="del">
          <ac:chgData name="Jonathan Mah" userId="5261b2f2f3e51194" providerId="LiveId" clId="{B15D74A0-E1F4-4E52-BCD6-7DE505AE0250}" dt="2023-09-25T17:58:53.942" v="17964" actId="478"/>
          <ac:picMkLst>
            <pc:docMk/>
            <pc:sldMk cId="941394303" sldId="619"/>
            <ac:picMk id="3" creationId="{2E8EA015-9C77-860A-8DFF-8C977CC4F111}"/>
          </ac:picMkLst>
        </pc:picChg>
        <pc:picChg chg="add mod">
          <ac:chgData name="Jonathan Mah" userId="5261b2f2f3e51194" providerId="LiveId" clId="{B15D74A0-E1F4-4E52-BCD6-7DE505AE0250}" dt="2023-09-25T20:10:29.874" v="18027"/>
          <ac:picMkLst>
            <pc:docMk/>
            <pc:sldMk cId="941394303" sldId="619"/>
            <ac:picMk id="4" creationId="{12F6D0C9-0001-8A75-C4F6-B1E688EA5D45}"/>
          </ac:picMkLst>
        </pc:picChg>
      </pc:sldChg>
      <pc:sldChg chg="addSp delSp modSp add mod modNotesTx">
        <pc:chgData name="Jonathan Mah" userId="5261b2f2f3e51194" providerId="LiveId" clId="{B15D74A0-E1F4-4E52-BCD6-7DE505AE0250}" dt="2023-09-22T18:51:13.411" v="16248" actId="167"/>
        <pc:sldMkLst>
          <pc:docMk/>
          <pc:sldMk cId="226007885" sldId="620"/>
        </pc:sldMkLst>
        <pc:spChg chg="add mod">
          <ac:chgData name="Jonathan Mah" userId="5261b2f2f3e51194" providerId="LiveId" clId="{B15D74A0-E1F4-4E52-BCD6-7DE505AE0250}" dt="2023-09-22T18:01:12.644" v="15420" actId="14100"/>
          <ac:spMkLst>
            <pc:docMk/>
            <pc:sldMk cId="226007885" sldId="620"/>
            <ac:spMk id="4" creationId="{F99A8677-4AF8-E415-DF64-E338D5262A45}"/>
          </ac:spMkLst>
        </pc:spChg>
        <pc:picChg chg="add del mod">
          <ac:chgData name="Jonathan Mah" userId="5261b2f2f3e51194" providerId="LiveId" clId="{B15D74A0-E1F4-4E52-BCD6-7DE505AE0250}" dt="2023-09-22T18:19:28.002" v="15635" actId="478"/>
          <ac:picMkLst>
            <pc:docMk/>
            <pc:sldMk cId="226007885" sldId="620"/>
            <ac:picMk id="5" creationId="{212C2BA7-3042-F1DD-4261-3CC519C07A38}"/>
          </ac:picMkLst>
        </pc:picChg>
        <pc:picChg chg="add mod">
          <ac:chgData name="Jonathan Mah" userId="5261b2f2f3e51194" providerId="LiveId" clId="{B15D74A0-E1F4-4E52-BCD6-7DE505AE0250}" dt="2023-09-22T18:19:35.681" v="15637"/>
          <ac:picMkLst>
            <pc:docMk/>
            <pc:sldMk cId="226007885" sldId="620"/>
            <ac:picMk id="6" creationId="{BB4EA4FD-C401-7286-15EC-75F4490F0770}"/>
          </ac:picMkLst>
        </pc:picChg>
        <pc:picChg chg="del mod modCrop">
          <ac:chgData name="Jonathan Mah" userId="5261b2f2f3e51194" providerId="LiveId" clId="{B15D74A0-E1F4-4E52-BCD6-7DE505AE0250}" dt="2023-09-22T18:51:08.131" v="16246" actId="478"/>
          <ac:picMkLst>
            <pc:docMk/>
            <pc:sldMk cId="226007885" sldId="620"/>
            <ac:picMk id="7" creationId="{8795BEA5-B06C-0430-1EED-4B6769F9E224}"/>
          </ac:picMkLst>
        </pc:picChg>
        <pc:picChg chg="add mod ord">
          <ac:chgData name="Jonathan Mah" userId="5261b2f2f3e51194" providerId="LiveId" clId="{B15D74A0-E1F4-4E52-BCD6-7DE505AE0250}" dt="2023-09-22T18:51:13.411" v="16248" actId="167"/>
          <ac:picMkLst>
            <pc:docMk/>
            <pc:sldMk cId="226007885" sldId="620"/>
            <ac:picMk id="10" creationId="{5040A9EA-3559-1284-2551-D2A962AB9275}"/>
          </ac:picMkLst>
        </pc:picChg>
      </pc:sldChg>
      <pc:sldChg chg="addSp delSp modSp new del mod">
        <pc:chgData name="Jonathan Mah" userId="5261b2f2f3e51194" providerId="LiveId" clId="{B15D74A0-E1F4-4E52-BCD6-7DE505AE0250}" dt="2023-09-22T17:56:14.758" v="15381" actId="47"/>
        <pc:sldMkLst>
          <pc:docMk/>
          <pc:sldMk cId="502446246" sldId="620"/>
        </pc:sldMkLst>
        <pc:spChg chg="del">
          <ac:chgData name="Jonathan Mah" userId="5261b2f2f3e51194" providerId="LiveId" clId="{B15D74A0-E1F4-4E52-BCD6-7DE505AE0250}" dt="2023-09-22T17:50:56.302" v="15310" actId="478"/>
          <ac:spMkLst>
            <pc:docMk/>
            <pc:sldMk cId="502446246" sldId="620"/>
            <ac:spMk id="2" creationId="{9221E610-AA41-87C1-979F-24B689DC4398}"/>
          </ac:spMkLst>
        </pc:spChg>
        <pc:spChg chg="del">
          <ac:chgData name="Jonathan Mah" userId="5261b2f2f3e51194" providerId="LiveId" clId="{B15D74A0-E1F4-4E52-BCD6-7DE505AE0250}" dt="2023-09-22T17:50:56.302" v="15310" actId="478"/>
          <ac:spMkLst>
            <pc:docMk/>
            <pc:sldMk cId="502446246" sldId="620"/>
            <ac:spMk id="3" creationId="{7226A058-D9B4-8041-7D9A-BFE5798B0D31}"/>
          </ac:spMkLst>
        </pc:spChg>
        <pc:spChg chg="add mod">
          <ac:chgData name="Jonathan Mah" userId="5261b2f2f3e51194" providerId="LiveId" clId="{B15D74A0-E1F4-4E52-BCD6-7DE505AE0250}" dt="2023-09-22T17:53:36.803" v="15346" actId="164"/>
          <ac:spMkLst>
            <pc:docMk/>
            <pc:sldMk cId="502446246" sldId="620"/>
            <ac:spMk id="5" creationId="{76949444-E8E4-3263-D9C1-7646F2023730}"/>
          </ac:spMkLst>
        </pc:spChg>
        <pc:spChg chg="mod">
          <ac:chgData name="Jonathan Mah" userId="5261b2f2f3e51194" providerId="LiveId" clId="{B15D74A0-E1F4-4E52-BCD6-7DE505AE0250}" dt="2023-09-22T17:53:42.147" v="15349"/>
          <ac:spMkLst>
            <pc:docMk/>
            <pc:sldMk cId="502446246" sldId="620"/>
            <ac:spMk id="10" creationId="{63E4A214-CE2A-40DD-DD6C-E64D49D39856}"/>
          </ac:spMkLst>
        </pc:spChg>
        <pc:grpChg chg="add del mod">
          <ac:chgData name="Jonathan Mah" userId="5261b2f2f3e51194" providerId="LiveId" clId="{B15D74A0-E1F4-4E52-BCD6-7DE505AE0250}" dt="2023-09-22T17:53:45.405" v="15351" actId="21"/>
          <ac:grpSpMkLst>
            <pc:docMk/>
            <pc:sldMk cId="502446246" sldId="620"/>
            <ac:grpSpMk id="7" creationId="{68C6F408-2FEE-161E-1201-79116BEEA32E}"/>
          </ac:grpSpMkLst>
        </pc:grpChg>
        <pc:grpChg chg="add del mod">
          <ac:chgData name="Jonathan Mah" userId="5261b2f2f3e51194" providerId="LiveId" clId="{B15D74A0-E1F4-4E52-BCD6-7DE505AE0250}" dt="2023-09-22T17:53:45.405" v="15351" actId="21"/>
          <ac:grpSpMkLst>
            <pc:docMk/>
            <pc:sldMk cId="502446246" sldId="620"/>
            <ac:grpSpMk id="8" creationId="{185F60F7-4E93-C6DE-16B3-B961C01D02C6}"/>
          </ac:grpSpMkLst>
        </pc:grpChg>
        <pc:picChg chg="add mod">
          <ac:chgData name="Jonathan Mah" userId="5261b2f2f3e51194" providerId="LiveId" clId="{B15D74A0-E1F4-4E52-BCD6-7DE505AE0250}" dt="2023-09-22T17:53:36.803" v="15346" actId="164"/>
          <ac:picMkLst>
            <pc:docMk/>
            <pc:sldMk cId="502446246" sldId="620"/>
            <ac:picMk id="4" creationId="{F8AB7EF8-6951-F2CE-AD90-761E653D300C}"/>
          </ac:picMkLst>
        </pc:picChg>
        <pc:picChg chg="add mod">
          <ac:chgData name="Jonathan Mah" userId="5261b2f2f3e51194" providerId="LiveId" clId="{B15D74A0-E1F4-4E52-BCD6-7DE505AE0250}" dt="2023-09-22T17:53:36.803" v="15346" actId="164"/>
          <ac:picMkLst>
            <pc:docMk/>
            <pc:sldMk cId="502446246" sldId="620"/>
            <ac:picMk id="6" creationId="{F4812DB1-0E15-19EA-65A2-CCE04FABE6DA}"/>
          </ac:picMkLst>
        </pc:picChg>
        <pc:picChg chg="mod">
          <ac:chgData name="Jonathan Mah" userId="5261b2f2f3e51194" providerId="LiveId" clId="{B15D74A0-E1F4-4E52-BCD6-7DE505AE0250}" dt="2023-09-22T17:53:42.147" v="15349"/>
          <ac:picMkLst>
            <pc:docMk/>
            <pc:sldMk cId="502446246" sldId="620"/>
            <ac:picMk id="9" creationId="{D84C2941-BA5A-E4DD-B7C8-6666FC4629BE}"/>
          </ac:picMkLst>
        </pc:picChg>
        <pc:picChg chg="mod">
          <ac:chgData name="Jonathan Mah" userId="5261b2f2f3e51194" providerId="LiveId" clId="{B15D74A0-E1F4-4E52-BCD6-7DE505AE0250}" dt="2023-09-22T17:53:42.147" v="15349"/>
          <ac:picMkLst>
            <pc:docMk/>
            <pc:sldMk cId="502446246" sldId="620"/>
            <ac:picMk id="11" creationId="{691B03DC-2C56-CCDA-7021-6EEFB2C08A29}"/>
          </ac:picMkLst>
        </pc:picChg>
      </pc:sldChg>
      <pc:sldChg chg="addSp delSp modSp new del mod">
        <pc:chgData name="Jonathan Mah" userId="5261b2f2f3e51194" providerId="LiveId" clId="{B15D74A0-E1F4-4E52-BCD6-7DE505AE0250}" dt="2023-09-22T17:38:18.726" v="15149" actId="47"/>
        <pc:sldMkLst>
          <pc:docMk/>
          <pc:sldMk cId="1199588912" sldId="620"/>
        </pc:sldMkLst>
        <pc:spChg chg="del">
          <ac:chgData name="Jonathan Mah" userId="5261b2f2f3e51194" providerId="LiveId" clId="{B15D74A0-E1F4-4E52-BCD6-7DE505AE0250}" dt="2023-09-22T17:30:22.634" v="14922" actId="478"/>
          <ac:spMkLst>
            <pc:docMk/>
            <pc:sldMk cId="1199588912" sldId="620"/>
            <ac:spMk id="2" creationId="{67CE5011-40B6-8D71-64C1-3865825ED1BC}"/>
          </ac:spMkLst>
        </pc:spChg>
        <pc:spChg chg="del">
          <ac:chgData name="Jonathan Mah" userId="5261b2f2f3e51194" providerId="LiveId" clId="{B15D74A0-E1F4-4E52-BCD6-7DE505AE0250}" dt="2023-09-22T17:30:22.634" v="14922" actId="478"/>
          <ac:spMkLst>
            <pc:docMk/>
            <pc:sldMk cId="1199588912" sldId="620"/>
            <ac:spMk id="3" creationId="{7E7E628B-33FD-138A-5704-7145B3ECE455}"/>
          </ac:spMkLst>
        </pc:spChg>
        <pc:spChg chg="add del mod">
          <ac:chgData name="Jonathan Mah" userId="5261b2f2f3e51194" providerId="LiveId" clId="{B15D74A0-E1F4-4E52-BCD6-7DE505AE0250}" dt="2023-09-22T17:30:39.883" v="14929" actId="478"/>
          <ac:spMkLst>
            <pc:docMk/>
            <pc:sldMk cId="1199588912" sldId="620"/>
            <ac:spMk id="19" creationId="{D6970F17-22A6-B016-AB10-C8FAA8ACDEB8}"/>
          </ac:spMkLst>
        </pc:spChg>
        <pc:spChg chg="add del mod">
          <ac:chgData name="Jonathan Mah" userId="5261b2f2f3e51194" providerId="LiveId" clId="{B15D74A0-E1F4-4E52-BCD6-7DE505AE0250}" dt="2023-09-22T17:30:33.322" v="14925" actId="478"/>
          <ac:spMkLst>
            <pc:docMk/>
            <pc:sldMk cId="1199588912" sldId="620"/>
            <ac:spMk id="20" creationId="{F94DE0B2-0818-EFAD-4E98-C43250B16BE8}"/>
          </ac:spMkLst>
        </pc:spChg>
        <pc:spChg chg="add mod">
          <ac:chgData name="Jonathan Mah" userId="5261b2f2f3e51194" providerId="LiveId" clId="{B15D74A0-E1F4-4E52-BCD6-7DE505AE0250}" dt="2023-09-22T17:30:37.130" v="14927" actId="1076"/>
          <ac:spMkLst>
            <pc:docMk/>
            <pc:sldMk cId="1199588912" sldId="620"/>
            <ac:spMk id="21" creationId="{67641E42-8F09-B616-10E2-36BEA9F9969A}"/>
          </ac:spMkLst>
        </pc:spChg>
        <pc:spChg chg="add mod">
          <ac:chgData name="Jonathan Mah" userId="5261b2f2f3e51194" providerId="LiveId" clId="{B15D74A0-E1F4-4E52-BCD6-7DE505AE0250}" dt="2023-09-22T17:30:42.873" v="14930" actId="1076"/>
          <ac:spMkLst>
            <pc:docMk/>
            <pc:sldMk cId="1199588912" sldId="620"/>
            <ac:spMk id="22" creationId="{4C7C321B-9657-F413-EB8D-E03F23DF2324}"/>
          </ac:spMkLst>
        </pc:spChg>
        <pc:spChg chg="add del mod">
          <ac:chgData name="Jonathan Mah" userId="5261b2f2f3e51194" providerId="LiveId" clId="{B15D74A0-E1F4-4E52-BCD6-7DE505AE0250}" dt="2023-09-22T17:30:33.978" v="14926" actId="478"/>
          <ac:spMkLst>
            <pc:docMk/>
            <pc:sldMk cId="1199588912" sldId="620"/>
            <ac:spMk id="23" creationId="{2BE22573-5B0F-1D58-38E4-EBE5D1D40243}"/>
          </ac:spMkLst>
        </pc:spChg>
        <pc:spChg chg="add del mod">
          <ac:chgData name="Jonathan Mah" userId="5261b2f2f3e51194" providerId="LiveId" clId="{B15D74A0-E1F4-4E52-BCD6-7DE505AE0250}" dt="2023-09-22T17:30:39.154" v="14928" actId="478"/>
          <ac:spMkLst>
            <pc:docMk/>
            <pc:sldMk cId="1199588912" sldId="620"/>
            <ac:spMk id="24" creationId="{91774D9A-FD88-76B3-2784-E89B77D493F0}"/>
          </ac:spMkLst>
        </pc:spChg>
        <pc:cxnChg chg="add mod">
          <ac:chgData name="Jonathan Mah" userId="5261b2f2f3e51194" providerId="LiveId" clId="{B15D74A0-E1F4-4E52-BCD6-7DE505AE0250}" dt="2023-09-22T17:30:54.117" v="14932" actId="14100"/>
          <ac:cxnSpMkLst>
            <pc:docMk/>
            <pc:sldMk cId="1199588912" sldId="620"/>
            <ac:cxnSpMk id="4" creationId="{09751804-632E-5374-4002-28A73920CD5D}"/>
          </ac:cxnSpMkLst>
        </pc:cxnChg>
        <pc:cxnChg chg="add mod">
          <ac:chgData name="Jonathan Mah" userId="5261b2f2f3e51194" providerId="LiveId" clId="{B15D74A0-E1F4-4E52-BCD6-7DE505AE0250}" dt="2023-09-22T17:30:54.117" v="14932" actId="14100"/>
          <ac:cxnSpMkLst>
            <pc:docMk/>
            <pc:sldMk cId="1199588912" sldId="620"/>
            <ac:cxnSpMk id="5" creationId="{16F4B34F-98CB-E055-AF0C-24C2C827A3DA}"/>
          </ac:cxnSpMkLst>
        </pc:cxnChg>
        <pc:cxnChg chg="add mod">
          <ac:chgData name="Jonathan Mah" userId="5261b2f2f3e51194" providerId="LiveId" clId="{B15D74A0-E1F4-4E52-BCD6-7DE505AE0250}" dt="2023-09-22T17:30:54.117" v="14932" actId="14100"/>
          <ac:cxnSpMkLst>
            <pc:docMk/>
            <pc:sldMk cId="1199588912" sldId="620"/>
            <ac:cxnSpMk id="6" creationId="{B6645A2A-A0AA-EE23-987B-B324C3B553A1}"/>
          </ac:cxnSpMkLst>
        </pc:cxnChg>
        <pc:cxnChg chg="add mod">
          <ac:chgData name="Jonathan Mah" userId="5261b2f2f3e51194" providerId="LiveId" clId="{B15D74A0-E1F4-4E52-BCD6-7DE505AE0250}" dt="2023-09-22T17:30:54.117" v="14932" actId="14100"/>
          <ac:cxnSpMkLst>
            <pc:docMk/>
            <pc:sldMk cId="1199588912" sldId="620"/>
            <ac:cxnSpMk id="7" creationId="{ADD959F2-F25F-2372-868F-68C75889D02A}"/>
          </ac:cxnSpMkLst>
        </pc:cxnChg>
        <pc:cxnChg chg="add mod">
          <ac:chgData name="Jonathan Mah" userId="5261b2f2f3e51194" providerId="LiveId" clId="{B15D74A0-E1F4-4E52-BCD6-7DE505AE0250}" dt="2023-09-22T17:30:54.117" v="14932" actId="14100"/>
          <ac:cxnSpMkLst>
            <pc:docMk/>
            <pc:sldMk cId="1199588912" sldId="620"/>
            <ac:cxnSpMk id="8" creationId="{EC4273D2-C133-D572-5163-6F47E13354B5}"/>
          </ac:cxnSpMkLst>
        </pc:cxnChg>
        <pc:cxnChg chg="add mod">
          <ac:chgData name="Jonathan Mah" userId="5261b2f2f3e51194" providerId="LiveId" clId="{B15D74A0-E1F4-4E52-BCD6-7DE505AE0250}" dt="2023-09-22T17:30:54.117" v="14932" actId="14100"/>
          <ac:cxnSpMkLst>
            <pc:docMk/>
            <pc:sldMk cId="1199588912" sldId="620"/>
            <ac:cxnSpMk id="9" creationId="{F0E536C4-B98A-2575-8CE8-0DD951A66011}"/>
          </ac:cxnSpMkLst>
        </pc:cxnChg>
        <pc:cxnChg chg="add mod">
          <ac:chgData name="Jonathan Mah" userId="5261b2f2f3e51194" providerId="LiveId" clId="{B15D74A0-E1F4-4E52-BCD6-7DE505AE0250}" dt="2023-09-22T17:30:54.117" v="14932" actId="14100"/>
          <ac:cxnSpMkLst>
            <pc:docMk/>
            <pc:sldMk cId="1199588912" sldId="620"/>
            <ac:cxnSpMk id="10" creationId="{2B3C0459-DA2C-08B3-DC6F-8A577E5E9E6B}"/>
          </ac:cxnSpMkLst>
        </pc:cxnChg>
        <pc:cxnChg chg="add mod">
          <ac:chgData name="Jonathan Mah" userId="5261b2f2f3e51194" providerId="LiveId" clId="{B15D74A0-E1F4-4E52-BCD6-7DE505AE0250}" dt="2023-09-22T17:30:54.117" v="14932" actId="14100"/>
          <ac:cxnSpMkLst>
            <pc:docMk/>
            <pc:sldMk cId="1199588912" sldId="620"/>
            <ac:cxnSpMk id="11" creationId="{1AFF30C1-EB15-4D17-C281-9F85CDCA5A8C}"/>
          </ac:cxnSpMkLst>
        </pc:cxnChg>
        <pc:cxnChg chg="add mod">
          <ac:chgData name="Jonathan Mah" userId="5261b2f2f3e51194" providerId="LiveId" clId="{B15D74A0-E1F4-4E52-BCD6-7DE505AE0250}" dt="2023-09-22T17:30:54.117" v="14932" actId="14100"/>
          <ac:cxnSpMkLst>
            <pc:docMk/>
            <pc:sldMk cId="1199588912" sldId="620"/>
            <ac:cxnSpMk id="12" creationId="{063211DE-B3C4-DC41-FFEA-268874BC62BD}"/>
          </ac:cxnSpMkLst>
        </pc:cxnChg>
        <pc:cxnChg chg="add mod">
          <ac:chgData name="Jonathan Mah" userId="5261b2f2f3e51194" providerId="LiveId" clId="{B15D74A0-E1F4-4E52-BCD6-7DE505AE0250}" dt="2023-09-22T17:30:54.117" v="14932" actId="14100"/>
          <ac:cxnSpMkLst>
            <pc:docMk/>
            <pc:sldMk cId="1199588912" sldId="620"/>
            <ac:cxnSpMk id="13" creationId="{F6765599-AE8A-F090-A5F6-0D020693ADA2}"/>
          </ac:cxnSpMkLst>
        </pc:cxnChg>
        <pc:cxnChg chg="add mod">
          <ac:chgData name="Jonathan Mah" userId="5261b2f2f3e51194" providerId="LiveId" clId="{B15D74A0-E1F4-4E52-BCD6-7DE505AE0250}" dt="2023-09-22T17:30:54.117" v="14932" actId="14100"/>
          <ac:cxnSpMkLst>
            <pc:docMk/>
            <pc:sldMk cId="1199588912" sldId="620"/>
            <ac:cxnSpMk id="14" creationId="{E3EE1E9C-CFF6-D344-4C6D-792364821698}"/>
          </ac:cxnSpMkLst>
        </pc:cxnChg>
        <pc:cxnChg chg="add mod">
          <ac:chgData name="Jonathan Mah" userId="5261b2f2f3e51194" providerId="LiveId" clId="{B15D74A0-E1F4-4E52-BCD6-7DE505AE0250}" dt="2023-09-22T17:30:54.117" v="14932" actId="14100"/>
          <ac:cxnSpMkLst>
            <pc:docMk/>
            <pc:sldMk cId="1199588912" sldId="620"/>
            <ac:cxnSpMk id="15" creationId="{633659DD-D494-3D25-69F4-4F6351CD4441}"/>
          </ac:cxnSpMkLst>
        </pc:cxnChg>
        <pc:cxnChg chg="add mod">
          <ac:chgData name="Jonathan Mah" userId="5261b2f2f3e51194" providerId="LiveId" clId="{B15D74A0-E1F4-4E52-BCD6-7DE505AE0250}" dt="2023-09-22T17:30:54.117" v="14932" actId="14100"/>
          <ac:cxnSpMkLst>
            <pc:docMk/>
            <pc:sldMk cId="1199588912" sldId="620"/>
            <ac:cxnSpMk id="16" creationId="{98182053-7A7C-46FA-9F0B-E350F7B0C54C}"/>
          </ac:cxnSpMkLst>
        </pc:cxnChg>
        <pc:cxnChg chg="add mod">
          <ac:chgData name="Jonathan Mah" userId="5261b2f2f3e51194" providerId="LiveId" clId="{B15D74A0-E1F4-4E52-BCD6-7DE505AE0250}" dt="2023-09-22T17:30:54.117" v="14932" actId="14100"/>
          <ac:cxnSpMkLst>
            <pc:docMk/>
            <pc:sldMk cId="1199588912" sldId="620"/>
            <ac:cxnSpMk id="17" creationId="{6B2DAE07-1A7E-E367-DA2C-8983552C9B42}"/>
          </ac:cxnSpMkLst>
        </pc:cxnChg>
        <pc:cxnChg chg="add mod">
          <ac:chgData name="Jonathan Mah" userId="5261b2f2f3e51194" providerId="LiveId" clId="{B15D74A0-E1F4-4E52-BCD6-7DE505AE0250}" dt="2023-09-22T17:30:54.117" v="14932" actId="14100"/>
          <ac:cxnSpMkLst>
            <pc:docMk/>
            <pc:sldMk cId="1199588912" sldId="620"/>
            <ac:cxnSpMk id="18" creationId="{48B6BED9-3914-550F-1707-681293C39242}"/>
          </ac:cxnSpMkLst>
        </pc:cxnChg>
      </pc:sldChg>
      <pc:sldChg chg="addSp delSp modSp add del mod">
        <pc:chgData name="Jonathan Mah" userId="5261b2f2f3e51194" providerId="LiveId" clId="{B15D74A0-E1F4-4E52-BCD6-7DE505AE0250}" dt="2023-09-22T17:59:40.346" v="15403" actId="47"/>
        <pc:sldMkLst>
          <pc:docMk/>
          <pc:sldMk cId="1215821437" sldId="620"/>
        </pc:sldMkLst>
        <pc:picChg chg="add del mod modCrop">
          <ac:chgData name="Jonathan Mah" userId="5261b2f2f3e51194" providerId="LiveId" clId="{B15D74A0-E1F4-4E52-BCD6-7DE505AE0250}" dt="2023-09-22T17:59:37.320" v="15402" actId="21"/>
          <ac:picMkLst>
            <pc:docMk/>
            <pc:sldMk cId="1215821437" sldId="620"/>
            <ac:picMk id="4" creationId="{161DD1B7-C1A6-07A2-6D19-D8B58F39682D}"/>
          </ac:picMkLst>
        </pc:picChg>
        <pc:picChg chg="del">
          <ac:chgData name="Jonathan Mah" userId="5261b2f2f3e51194" providerId="LiveId" clId="{B15D74A0-E1F4-4E52-BCD6-7DE505AE0250}" dt="2023-09-22T17:59:14.295" v="15393" actId="478"/>
          <ac:picMkLst>
            <pc:docMk/>
            <pc:sldMk cId="1215821437" sldId="620"/>
            <ac:picMk id="16" creationId="{70547583-C9AB-31BD-6E76-FD7E8DD9EA08}"/>
          </ac:picMkLst>
        </pc:picChg>
      </pc:sldChg>
      <pc:sldChg chg="addSp modSp add mod">
        <pc:chgData name="Jonathan Mah" userId="5261b2f2f3e51194" providerId="LiveId" clId="{B15D74A0-E1F4-4E52-BCD6-7DE505AE0250}" dt="2023-09-22T18:19:39.607" v="15638"/>
        <pc:sldMkLst>
          <pc:docMk/>
          <pc:sldMk cId="2263516620" sldId="621"/>
        </pc:sldMkLst>
        <pc:spChg chg="mod">
          <ac:chgData name="Jonathan Mah" userId="5261b2f2f3e51194" providerId="LiveId" clId="{B15D74A0-E1F4-4E52-BCD6-7DE505AE0250}" dt="2023-09-22T18:02:31.348" v="15508" actId="14100"/>
          <ac:spMkLst>
            <pc:docMk/>
            <pc:sldMk cId="2263516620" sldId="621"/>
            <ac:spMk id="4" creationId="{F99A8677-4AF8-E415-DF64-E338D5262A45}"/>
          </ac:spMkLst>
        </pc:spChg>
        <pc:picChg chg="add mod">
          <ac:chgData name="Jonathan Mah" userId="5261b2f2f3e51194" providerId="LiveId" clId="{B15D74A0-E1F4-4E52-BCD6-7DE505AE0250}" dt="2023-09-22T18:19:39.607" v="15638"/>
          <ac:picMkLst>
            <pc:docMk/>
            <pc:sldMk cId="2263516620" sldId="621"/>
            <ac:picMk id="5" creationId="{1545CB41-CC2B-8041-B8B9-BE3EBF53B16B}"/>
          </ac:picMkLst>
        </pc:picChg>
      </pc:sldChg>
      <pc:sldChg chg="addSp delSp modSp add mod">
        <pc:chgData name="Jonathan Mah" userId="5261b2f2f3e51194" providerId="LiveId" clId="{B15D74A0-E1F4-4E52-BCD6-7DE505AE0250}" dt="2023-09-25T20:22:22.227" v="18274" actId="1036"/>
        <pc:sldMkLst>
          <pc:docMk/>
          <pc:sldMk cId="2262840357" sldId="622"/>
        </pc:sldMkLst>
        <pc:spChg chg="mod">
          <ac:chgData name="Jonathan Mah" userId="5261b2f2f3e51194" providerId="LiveId" clId="{B15D74A0-E1F4-4E52-BCD6-7DE505AE0250}" dt="2023-09-25T20:20:15.922" v="18213" actId="1035"/>
          <ac:spMkLst>
            <pc:docMk/>
            <pc:sldMk cId="2262840357" sldId="622"/>
            <ac:spMk id="6" creationId="{85118EA1-B8CD-B0B4-6D88-5064AD7D1EFD}"/>
          </ac:spMkLst>
        </pc:spChg>
        <pc:spChg chg="mod">
          <ac:chgData name="Jonathan Mah" userId="5261b2f2f3e51194" providerId="LiveId" clId="{B15D74A0-E1F4-4E52-BCD6-7DE505AE0250}" dt="2023-09-25T20:21:39.692" v="18267" actId="14100"/>
          <ac:spMkLst>
            <pc:docMk/>
            <pc:sldMk cId="2262840357" sldId="622"/>
            <ac:spMk id="7" creationId="{452C3212-7AF9-143E-D946-E37CDDC36C61}"/>
          </ac:spMkLst>
        </pc:spChg>
        <pc:spChg chg="add mod">
          <ac:chgData name="Jonathan Mah" userId="5261b2f2f3e51194" providerId="LiveId" clId="{B15D74A0-E1F4-4E52-BCD6-7DE505AE0250}" dt="2023-09-25T20:20:15.922" v="18213" actId="1035"/>
          <ac:spMkLst>
            <pc:docMk/>
            <pc:sldMk cId="2262840357" sldId="622"/>
            <ac:spMk id="8" creationId="{AC5DD7DF-7D10-9269-4139-115F1E5837D3}"/>
          </ac:spMkLst>
        </pc:spChg>
        <pc:spChg chg="add mod">
          <ac:chgData name="Jonathan Mah" userId="5261b2f2f3e51194" providerId="LiveId" clId="{B15D74A0-E1F4-4E52-BCD6-7DE505AE0250}" dt="2023-09-25T20:20:15.922" v="18213" actId="1035"/>
          <ac:spMkLst>
            <pc:docMk/>
            <pc:sldMk cId="2262840357" sldId="622"/>
            <ac:spMk id="9" creationId="{B1AD0E1B-54D9-C7DA-7310-B2C26EB1F03D}"/>
          </ac:spMkLst>
        </pc:spChg>
        <pc:picChg chg="mod modCrop">
          <ac:chgData name="Jonathan Mah" userId="5261b2f2f3e51194" providerId="LiveId" clId="{B15D74A0-E1F4-4E52-BCD6-7DE505AE0250}" dt="2023-09-25T20:20:15.922" v="18213" actId="1035"/>
          <ac:picMkLst>
            <pc:docMk/>
            <pc:sldMk cId="2262840357" sldId="622"/>
            <ac:picMk id="2" creationId="{CA6E7640-DB72-D5FB-5C98-1B12DDF828E3}"/>
          </ac:picMkLst>
        </pc:picChg>
        <pc:picChg chg="del">
          <ac:chgData name="Jonathan Mah" userId="5261b2f2f3e51194" providerId="LiveId" clId="{B15D74A0-E1F4-4E52-BCD6-7DE505AE0250}" dt="2023-09-25T17:18:41.886" v="17776" actId="478"/>
          <ac:picMkLst>
            <pc:docMk/>
            <pc:sldMk cId="2262840357" sldId="622"/>
            <ac:picMk id="4" creationId="{F6CDF26E-91E4-D6BF-96C1-6E578C0F686C}"/>
          </ac:picMkLst>
        </pc:picChg>
        <pc:picChg chg="del">
          <ac:chgData name="Jonathan Mah" userId="5261b2f2f3e51194" providerId="LiveId" clId="{B15D74A0-E1F4-4E52-BCD6-7DE505AE0250}" dt="2023-09-25T17:18:42.197" v="17777" actId="478"/>
          <ac:picMkLst>
            <pc:docMk/>
            <pc:sldMk cId="2262840357" sldId="622"/>
            <ac:picMk id="5" creationId="{1F240EEC-6EE5-52AE-626D-C8029863C9CF}"/>
          </ac:picMkLst>
        </pc:picChg>
        <pc:picChg chg="add mod">
          <ac:chgData name="Jonathan Mah" userId="5261b2f2f3e51194" providerId="LiveId" clId="{B15D74A0-E1F4-4E52-BCD6-7DE505AE0250}" dt="2023-09-25T20:17:28.506" v="18180"/>
          <ac:picMkLst>
            <pc:docMk/>
            <pc:sldMk cId="2262840357" sldId="622"/>
            <ac:picMk id="10" creationId="{33DD319C-325B-4D05-903A-055D59364F08}"/>
          </ac:picMkLst>
        </pc:picChg>
        <pc:picChg chg="add mod">
          <ac:chgData name="Jonathan Mah" userId="5261b2f2f3e51194" providerId="LiveId" clId="{B15D74A0-E1F4-4E52-BCD6-7DE505AE0250}" dt="2023-09-25T20:17:28.506" v="18180"/>
          <ac:picMkLst>
            <pc:docMk/>
            <pc:sldMk cId="2262840357" sldId="622"/>
            <ac:picMk id="11" creationId="{EAC0FE47-5F37-93A4-8C08-4F1F2B13010D}"/>
          </ac:picMkLst>
        </pc:picChg>
        <pc:picChg chg="add mod">
          <ac:chgData name="Jonathan Mah" userId="5261b2f2f3e51194" providerId="LiveId" clId="{B15D74A0-E1F4-4E52-BCD6-7DE505AE0250}" dt="2023-09-25T20:17:28.506" v="18180"/>
          <ac:picMkLst>
            <pc:docMk/>
            <pc:sldMk cId="2262840357" sldId="622"/>
            <ac:picMk id="12" creationId="{DAC7E188-DBF1-B335-782F-87D7DB62EC03}"/>
          </ac:picMkLst>
        </pc:picChg>
        <pc:picChg chg="add mod">
          <ac:chgData name="Jonathan Mah" userId="5261b2f2f3e51194" providerId="LiveId" clId="{B15D74A0-E1F4-4E52-BCD6-7DE505AE0250}" dt="2023-09-25T20:21:41.715" v="18268" actId="1076"/>
          <ac:picMkLst>
            <pc:docMk/>
            <pc:sldMk cId="2262840357" sldId="622"/>
            <ac:picMk id="13" creationId="{2DD6993E-9BE9-CB58-FE55-65CBA0B61542}"/>
          </ac:picMkLst>
        </pc:picChg>
        <pc:picChg chg="add del mod">
          <ac:chgData name="Jonathan Mah" userId="5261b2f2f3e51194" providerId="LiveId" clId="{B15D74A0-E1F4-4E52-BCD6-7DE505AE0250}" dt="2023-09-25T20:21:25.348" v="18263" actId="478"/>
          <ac:picMkLst>
            <pc:docMk/>
            <pc:sldMk cId="2262840357" sldId="622"/>
            <ac:picMk id="14" creationId="{37BF610C-BD56-91EA-1718-B5DA843D82BA}"/>
          </ac:picMkLst>
        </pc:picChg>
        <pc:picChg chg="add mod">
          <ac:chgData name="Jonathan Mah" userId="5261b2f2f3e51194" providerId="LiveId" clId="{B15D74A0-E1F4-4E52-BCD6-7DE505AE0250}" dt="2023-09-25T20:22:22.227" v="18274" actId="1036"/>
          <ac:picMkLst>
            <pc:docMk/>
            <pc:sldMk cId="2262840357" sldId="622"/>
            <ac:picMk id="15" creationId="{0AA484B0-EEEF-C484-F576-64D318B93D5C}"/>
          </ac:picMkLst>
        </pc:picChg>
        <pc:picChg chg="del">
          <ac:chgData name="Jonathan Mah" userId="5261b2f2f3e51194" providerId="LiveId" clId="{B15D74A0-E1F4-4E52-BCD6-7DE505AE0250}" dt="2023-09-25T20:17:27.724" v="18179" actId="478"/>
          <ac:picMkLst>
            <pc:docMk/>
            <pc:sldMk cId="2262840357" sldId="622"/>
            <ac:picMk id="66" creationId="{A7B3E1AB-50FE-5470-3F82-3AE33E95E133}"/>
          </ac:picMkLst>
        </pc:picChg>
        <pc:picChg chg="del">
          <ac:chgData name="Jonathan Mah" userId="5261b2f2f3e51194" providerId="LiveId" clId="{B15D74A0-E1F4-4E52-BCD6-7DE505AE0250}" dt="2023-09-25T17:18:42.534" v="17778" actId="478"/>
          <ac:picMkLst>
            <pc:docMk/>
            <pc:sldMk cId="2262840357" sldId="622"/>
            <ac:picMk id="69" creationId="{CA29AF35-ED1B-2D25-1457-BFFECE54BC49}"/>
          </ac:picMkLst>
        </pc:picChg>
      </pc:sldChg>
      <pc:sldChg chg="addSp delSp modSp add del mod modNotesTx">
        <pc:chgData name="Jonathan Mah" userId="5261b2f2f3e51194" providerId="LiveId" clId="{B15D74A0-E1F4-4E52-BCD6-7DE505AE0250}" dt="2023-09-22T21:24:02.891" v="16923" actId="47"/>
        <pc:sldMkLst>
          <pc:docMk/>
          <pc:sldMk cId="2694872836" sldId="623"/>
        </pc:sldMkLst>
        <pc:spChg chg="mod">
          <ac:chgData name="Jonathan Mah" userId="5261b2f2f3e51194" providerId="LiveId" clId="{B15D74A0-E1F4-4E52-BCD6-7DE505AE0250}" dt="2023-09-22T19:42:13.900" v="16297" actId="6549"/>
          <ac:spMkLst>
            <pc:docMk/>
            <pc:sldMk cId="2694872836" sldId="623"/>
            <ac:spMk id="8" creationId="{861EC4E0-BB61-27A2-E55E-0CCCC237DFF4}"/>
          </ac:spMkLst>
        </pc:spChg>
        <pc:spChg chg="add del">
          <ac:chgData name="Jonathan Mah" userId="5261b2f2f3e51194" providerId="LiveId" clId="{B15D74A0-E1F4-4E52-BCD6-7DE505AE0250}" dt="2023-09-22T19:42:14.940" v="16298" actId="478"/>
          <ac:spMkLst>
            <pc:docMk/>
            <pc:sldMk cId="2694872836" sldId="623"/>
            <ac:spMk id="21" creationId="{77C50482-FF55-3C27-17DF-59D2314EBAEA}"/>
          </ac:spMkLst>
        </pc:spChg>
        <pc:spChg chg="add del">
          <ac:chgData name="Jonathan Mah" userId="5261b2f2f3e51194" providerId="LiveId" clId="{B15D74A0-E1F4-4E52-BCD6-7DE505AE0250}" dt="2023-09-22T19:42:14.940" v="16298" actId="478"/>
          <ac:spMkLst>
            <pc:docMk/>
            <pc:sldMk cId="2694872836" sldId="623"/>
            <ac:spMk id="22" creationId="{0793F852-01ED-4AED-E328-EEDDD73B71B1}"/>
          </ac:spMkLst>
        </pc:spChg>
        <pc:spChg chg="add del">
          <ac:chgData name="Jonathan Mah" userId="5261b2f2f3e51194" providerId="LiveId" clId="{B15D74A0-E1F4-4E52-BCD6-7DE505AE0250}" dt="2023-09-22T19:42:14.940" v="16298" actId="478"/>
          <ac:spMkLst>
            <pc:docMk/>
            <pc:sldMk cId="2694872836" sldId="623"/>
            <ac:spMk id="23" creationId="{00EC731A-A8A9-2FD3-A02F-EFAB9597812A}"/>
          </ac:spMkLst>
        </pc:spChg>
        <pc:spChg chg="add del">
          <ac:chgData name="Jonathan Mah" userId="5261b2f2f3e51194" providerId="LiveId" clId="{B15D74A0-E1F4-4E52-BCD6-7DE505AE0250}" dt="2023-09-22T19:42:14.940" v="16298" actId="478"/>
          <ac:spMkLst>
            <pc:docMk/>
            <pc:sldMk cId="2694872836" sldId="623"/>
            <ac:spMk id="24" creationId="{85A59C27-B721-7E9A-3A79-28810316B4C0}"/>
          </ac:spMkLst>
        </pc:spChg>
        <pc:spChg chg="add del">
          <ac:chgData name="Jonathan Mah" userId="5261b2f2f3e51194" providerId="LiveId" clId="{B15D74A0-E1F4-4E52-BCD6-7DE505AE0250}" dt="2023-09-22T19:42:14.940" v="16298" actId="478"/>
          <ac:spMkLst>
            <pc:docMk/>
            <pc:sldMk cId="2694872836" sldId="623"/>
            <ac:spMk id="25" creationId="{70AA69C0-CCBE-E8AE-8B0C-7065D93C97B4}"/>
          </ac:spMkLst>
        </pc:spChg>
        <pc:spChg chg="add del mod">
          <ac:chgData name="Jonathan Mah" userId="5261b2f2f3e51194" providerId="LiveId" clId="{B15D74A0-E1F4-4E52-BCD6-7DE505AE0250}" dt="2023-09-22T19:41:09.391" v="16279"/>
          <ac:spMkLst>
            <pc:docMk/>
            <pc:sldMk cId="2694872836" sldId="623"/>
            <ac:spMk id="26" creationId="{5258D1C0-3974-147B-1D06-618B7F63A283}"/>
          </ac:spMkLst>
        </pc:spChg>
        <pc:spChg chg="add del mod">
          <ac:chgData name="Jonathan Mah" userId="5261b2f2f3e51194" providerId="LiveId" clId="{B15D74A0-E1F4-4E52-BCD6-7DE505AE0250}" dt="2023-09-22T19:42:03.331" v="16294"/>
          <ac:spMkLst>
            <pc:docMk/>
            <pc:sldMk cId="2694872836" sldId="623"/>
            <ac:spMk id="28" creationId="{4C2C2AF4-9907-E83F-980C-70A5D398F743}"/>
          </ac:spMkLst>
        </pc:spChg>
        <pc:spChg chg="add mod">
          <ac:chgData name="Jonathan Mah" userId="5261b2f2f3e51194" providerId="LiveId" clId="{B15D74A0-E1F4-4E52-BCD6-7DE505AE0250}" dt="2023-09-22T19:42:19.030" v="16299"/>
          <ac:spMkLst>
            <pc:docMk/>
            <pc:sldMk cId="2694872836" sldId="623"/>
            <ac:spMk id="30" creationId="{A375ADE3-799A-0C34-4EDE-CF5571CFC35B}"/>
          </ac:spMkLst>
        </pc:spChg>
        <pc:picChg chg="add del mod">
          <ac:chgData name="Jonathan Mah" userId="5261b2f2f3e51194" providerId="LiveId" clId="{B15D74A0-E1F4-4E52-BCD6-7DE505AE0250}" dt="2023-09-22T19:41:09.391" v="16279"/>
          <ac:picMkLst>
            <pc:docMk/>
            <pc:sldMk cId="2694872836" sldId="623"/>
            <ac:picMk id="27" creationId="{95F3B38F-D6ED-24E8-1363-CB7B54F310FF}"/>
          </ac:picMkLst>
        </pc:picChg>
        <pc:picChg chg="add del mod">
          <ac:chgData name="Jonathan Mah" userId="5261b2f2f3e51194" providerId="LiveId" clId="{B15D74A0-E1F4-4E52-BCD6-7DE505AE0250}" dt="2023-09-22T19:42:03.331" v="16294"/>
          <ac:picMkLst>
            <pc:docMk/>
            <pc:sldMk cId="2694872836" sldId="623"/>
            <ac:picMk id="29" creationId="{9A047211-C4FA-60C6-43BC-42CFCFE9C8C0}"/>
          </ac:picMkLst>
        </pc:picChg>
        <pc:picChg chg="add mod">
          <ac:chgData name="Jonathan Mah" userId="5261b2f2f3e51194" providerId="LiveId" clId="{B15D74A0-E1F4-4E52-BCD6-7DE505AE0250}" dt="2023-09-22T19:42:19.030" v="16299"/>
          <ac:picMkLst>
            <pc:docMk/>
            <pc:sldMk cId="2694872836" sldId="623"/>
            <ac:picMk id="31" creationId="{EFB28FFB-97D8-3AC5-6A05-0AF65ED040ED}"/>
          </ac:picMkLst>
        </pc:picChg>
        <pc:cxnChg chg="add del">
          <ac:chgData name="Jonathan Mah" userId="5261b2f2f3e51194" providerId="LiveId" clId="{B15D74A0-E1F4-4E52-BCD6-7DE505AE0250}" dt="2023-09-22T19:42:14.940" v="16298" actId="478"/>
          <ac:cxnSpMkLst>
            <pc:docMk/>
            <pc:sldMk cId="2694872836" sldId="623"/>
            <ac:cxnSpMk id="2" creationId="{A080B242-74DF-41AF-96FC-ED9E627B9F32}"/>
          </ac:cxnSpMkLst>
        </pc:cxnChg>
        <pc:cxnChg chg="add del">
          <ac:chgData name="Jonathan Mah" userId="5261b2f2f3e51194" providerId="LiveId" clId="{B15D74A0-E1F4-4E52-BCD6-7DE505AE0250}" dt="2023-09-22T19:42:14.940" v="16298" actId="478"/>
          <ac:cxnSpMkLst>
            <pc:docMk/>
            <pc:sldMk cId="2694872836" sldId="623"/>
            <ac:cxnSpMk id="4" creationId="{D8604DDC-32D2-C8CF-7093-EE61BDCD15EF}"/>
          </ac:cxnSpMkLst>
        </pc:cxnChg>
        <pc:cxnChg chg="add del">
          <ac:chgData name="Jonathan Mah" userId="5261b2f2f3e51194" providerId="LiveId" clId="{B15D74A0-E1F4-4E52-BCD6-7DE505AE0250}" dt="2023-09-22T19:42:14.940" v="16298" actId="478"/>
          <ac:cxnSpMkLst>
            <pc:docMk/>
            <pc:sldMk cId="2694872836" sldId="623"/>
            <ac:cxnSpMk id="5" creationId="{DD8A3E46-9E30-57B1-51A5-CDF3519ED3F6}"/>
          </ac:cxnSpMkLst>
        </pc:cxnChg>
        <pc:cxnChg chg="add del">
          <ac:chgData name="Jonathan Mah" userId="5261b2f2f3e51194" providerId="LiveId" clId="{B15D74A0-E1F4-4E52-BCD6-7DE505AE0250}" dt="2023-09-22T19:42:14.940" v="16298" actId="478"/>
          <ac:cxnSpMkLst>
            <pc:docMk/>
            <pc:sldMk cId="2694872836" sldId="623"/>
            <ac:cxnSpMk id="9" creationId="{3C8A0F96-B00D-D5BD-EF23-6139F96AAA0D}"/>
          </ac:cxnSpMkLst>
        </pc:cxnChg>
        <pc:cxnChg chg="add del">
          <ac:chgData name="Jonathan Mah" userId="5261b2f2f3e51194" providerId="LiveId" clId="{B15D74A0-E1F4-4E52-BCD6-7DE505AE0250}" dt="2023-09-22T19:42:14.940" v="16298" actId="478"/>
          <ac:cxnSpMkLst>
            <pc:docMk/>
            <pc:sldMk cId="2694872836" sldId="623"/>
            <ac:cxnSpMk id="10" creationId="{5A01928C-1D7A-6CC1-FA0B-5FBDBD098A12}"/>
          </ac:cxnSpMkLst>
        </pc:cxnChg>
        <pc:cxnChg chg="add del">
          <ac:chgData name="Jonathan Mah" userId="5261b2f2f3e51194" providerId="LiveId" clId="{B15D74A0-E1F4-4E52-BCD6-7DE505AE0250}" dt="2023-09-22T19:42:14.940" v="16298" actId="478"/>
          <ac:cxnSpMkLst>
            <pc:docMk/>
            <pc:sldMk cId="2694872836" sldId="623"/>
            <ac:cxnSpMk id="11" creationId="{2E25493C-CDAF-EF76-762E-7FAEACF229C4}"/>
          </ac:cxnSpMkLst>
        </pc:cxnChg>
        <pc:cxnChg chg="add del">
          <ac:chgData name="Jonathan Mah" userId="5261b2f2f3e51194" providerId="LiveId" clId="{B15D74A0-E1F4-4E52-BCD6-7DE505AE0250}" dt="2023-09-22T19:42:14.940" v="16298" actId="478"/>
          <ac:cxnSpMkLst>
            <pc:docMk/>
            <pc:sldMk cId="2694872836" sldId="623"/>
            <ac:cxnSpMk id="12" creationId="{E2CC9BD7-5FA4-44B0-19CF-732BE2CEDC46}"/>
          </ac:cxnSpMkLst>
        </pc:cxnChg>
        <pc:cxnChg chg="add del">
          <ac:chgData name="Jonathan Mah" userId="5261b2f2f3e51194" providerId="LiveId" clId="{B15D74A0-E1F4-4E52-BCD6-7DE505AE0250}" dt="2023-09-22T19:42:14.940" v="16298" actId="478"/>
          <ac:cxnSpMkLst>
            <pc:docMk/>
            <pc:sldMk cId="2694872836" sldId="623"/>
            <ac:cxnSpMk id="13" creationId="{BF0A6E77-C334-2DE6-AD0C-5AEE1DD8B65A}"/>
          </ac:cxnSpMkLst>
        </pc:cxnChg>
        <pc:cxnChg chg="add del">
          <ac:chgData name="Jonathan Mah" userId="5261b2f2f3e51194" providerId="LiveId" clId="{B15D74A0-E1F4-4E52-BCD6-7DE505AE0250}" dt="2023-09-22T19:42:14.940" v="16298" actId="478"/>
          <ac:cxnSpMkLst>
            <pc:docMk/>
            <pc:sldMk cId="2694872836" sldId="623"/>
            <ac:cxnSpMk id="14" creationId="{AC060BC3-156E-B810-431F-796AEA968B93}"/>
          </ac:cxnSpMkLst>
        </pc:cxnChg>
        <pc:cxnChg chg="add del">
          <ac:chgData name="Jonathan Mah" userId="5261b2f2f3e51194" providerId="LiveId" clId="{B15D74A0-E1F4-4E52-BCD6-7DE505AE0250}" dt="2023-09-22T19:42:14.940" v="16298" actId="478"/>
          <ac:cxnSpMkLst>
            <pc:docMk/>
            <pc:sldMk cId="2694872836" sldId="623"/>
            <ac:cxnSpMk id="15" creationId="{A8F3A0C7-4638-C763-E1E9-22C02559CC1F}"/>
          </ac:cxnSpMkLst>
        </pc:cxnChg>
        <pc:cxnChg chg="add del">
          <ac:chgData name="Jonathan Mah" userId="5261b2f2f3e51194" providerId="LiveId" clId="{B15D74A0-E1F4-4E52-BCD6-7DE505AE0250}" dt="2023-09-22T19:42:14.940" v="16298" actId="478"/>
          <ac:cxnSpMkLst>
            <pc:docMk/>
            <pc:sldMk cId="2694872836" sldId="623"/>
            <ac:cxnSpMk id="16" creationId="{ED7156E5-D9B8-A636-E8E7-0E8D7398B1E2}"/>
          </ac:cxnSpMkLst>
        </pc:cxnChg>
        <pc:cxnChg chg="add del">
          <ac:chgData name="Jonathan Mah" userId="5261b2f2f3e51194" providerId="LiveId" clId="{B15D74A0-E1F4-4E52-BCD6-7DE505AE0250}" dt="2023-09-22T19:42:14.940" v="16298" actId="478"/>
          <ac:cxnSpMkLst>
            <pc:docMk/>
            <pc:sldMk cId="2694872836" sldId="623"/>
            <ac:cxnSpMk id="17" creationId="{30675A68-2810-22B4-C4AD-B2FE9A373C4A}"/>
          </ac:cxnSpMkLst>
        </pc:cxnChg>
        <pc:cxnChg chg="add del">
          <ac:chgData name="Jonathan Mah" userId="5261b2f2f3e51194" providerId="LiveId" clId="{B15D74A0-E1F4-4E52-BCD6-7DE505AE0250}" dt="2023-09-22T19:42:14.940" v="16298" actId="478"/>
          <ac:cxnSpMkLst>
            <pc:docMk/>
            <pc:sldMk cId="2694872836" sldId="623"/>
            <ac:cxnSpMk id="18" creationId="{C4C6D4E1-B2A1-0870-8097-278651400A5A}"/>
          </ac:cxnSpMkLst>
        </pc:cxnChg>
        <pc:cxnChg chg="add del">
          <ac:chgData name="Jonathan Mah" userId="5261b2f2f3e51194" providerId="LiveId" clId="{B15D74A0-E1F4-4E52-BCD6-7DE505AE0250}" dt="2023-09-22T19:42:14.940" v="16298" actId="478"/>
          <ac:cxnSpMkLst>
            <pc:docMk/>
            <pc:sldMk cId="2694872836" sldId="623"/>
            <ac:cxnSpMk id="19" creationId="{5A4FEB9F-6462-5A85-1C2A-478655D3F7E5}"/>
          </ac:cxnSpMkLst>
        </pc:cxnChg>
        <pc:cxnChg chg="add del">
          <ac:chgData name="Jonathan Mah" userId="5261b2f2f3e51194" providerId="LiveId" clId="{B15D74A0-E1F4-4E52-BCD6-7DE505AE0250}" dt="2023-09-22T19:42:14.940" v="16298" actId="478"/>
          <ac:cxnSpMkLst>
            <pc:docMk/>
            <pc:sldMk cId="2694872836" sldId="623"/>
            <ac:cxnSpMk id="20" creationId="{374E1CEA-62D0-D308-0126-A35C49DBC81D}"/>
          </ac:cxnSpMkLst>
        </pc:cxnChg>
      </pc:sldChg>
      <pc:sldChg chg="addSp delSp modSp add mod modNotesTx">
        <pc:chgData name="Jonathan Mah" userId="5261b2f2f3e51194" providerId="LiveId" clId="{B15D74A0-E1F4-4E52-BCD6-7DE505AE0250}" dt="2023-09-25T17:05:17.076" v="17382"/>
        <pc:sldMkLst>
          <pc:docMk/>
          <pc:sldMk cId="3848456093" sldId="623"/>
        </pc:sldMkLst>
        <pc:spChg chg="add del mod">
          <ac:chgData name="Jonathan Mah" userId="5261b2f2f3e51194" providerId="LiveId" clId="{B15D74A0-E1F4-4E52-BCD6-7DE505AE0250}" dt="2023-09-25T17:05:00.949" v="17379" actId="478"/>
          <ac:spMkLst>
            <pc:docMk/>
            <pc:sldMk cId="3848456093" sldId="623"/>
            <ac:spMk id="2" creationId="{B1D87F8D-1269-D777-4B88-EE42ADE5FEE8}"/>
          </ac:spMkLst>
        </pc:spChg>
        <pc:spChg chg="mod">
          <ac:chgData name="Jonathan Mah" userId="5261b2f2f3e51194" providerId="LiveId" clId="{B15D74A0-E1F4-4E52-BCD6-7DE505AE0250}" dt="2023-09-25T17:04:41.921" v="17376" actId="14100"/>
          <ac:spMkLst>
            <pc:docMk/>
            <pc:sldMk cId="3848456093" sldId="623"/>
            <ac:spMk id="3" creationId="{D116C904-FD22-0898-D7F0-D8C575A455EC}"/>
          </ac:spMkLst>
        </pc:spChg>
        <pc:spChg chg="mod">
          <ac:chgData name="Jonathan Mah" userId="5261b2f2f3e51194" providerId="LiveId" clId="{B15D74A0-E1F4-4E52-BCD6-7DE505AE0250}" dt="2023-09-22T21:24:16.472" v="16927"/>
          <ac:spMkLst>
            <pc:docMk/>
            <pc:sldMk cId="3848456093" sldId="623"/>
            <ac:spMk id="7" creationId="{5296F41B-BB99-151A-4777-1DE6FD9E0F4A}"/>
          </ac:spMkLst>
        </pc:spChg>
        <pc:spChg chg="add mod">
          <ac:chgData name="Jonathan Mah" userId="5261b2f2f3e51194" providerId="LiveId" clId="{B15D74A0-E1F4-4E52-BCD6-7DE505AE0250}" dt="2023-09-22T21:24:19.984" v="16928" actId="164"/>
          <ac:spMkLst>
            <pc:docMk/>
            <pc:sldMk cId="3848456093" sldId="623"/>
            <ac:spMk id="21" creationId="{5436B368-D19F-21E4-1F42-5B81B2E1E82B}"/>
          </ac:spMkLst>
        </pc:spChg>
        <pc:spChg chg="add mod">
          <ac:chgData name="Jonathan Mah" userId="5261b2f2f3e51194" providerId="LiveId" clId="{B15D74A0-E1F4-4E52-BCD6-7DE505AE0250}" dt="2023-09-25T17:05:01.942" v="17380"/>
          <ac:spMkLst>
            <pc:docMk/>
            <pc:sldMk cId="3848456093" sldId="623"/>
            <ac:spMk id="25" creationId="{AB373091-4FC8-B389-15D7-5C5AD7E34DA3}"/>
          </ac:spMkLst>
        </pc:spChg>
        <pc:spChg chg="add del mod">
          <ac:chgData name="Jonathan Mah" userId="5261b2f2f3e51194" providerId="LiveId" clId="{B15D74A0-E1F4-4E52-BCD6-7DE505AE0250}" dt="2023-09-22T21:24:48.985" v="16941"/>
          <ac:spMkLst>
            <pc:docMk/>
            <pc:sldMk cId="3848456093" sldId="623"/>
            <ac:spMk id="26" creationId="{04FDBEAF-F00B-7BEA-754F-C5BDC69ED61F}"/>
          </ac:spMkLst>
        </pc:spChg>
        <pc:spChg chg="add mod">
          <ac:chgData name="Jonathan Mah" userId="5261b2f2f3e51194" providerId="LiveId" clId="{B15D74A0-E1F4-4E52-BCD6-7DE505AE0250}" dt="2023-09-25T17:05:07.739" v="17381" actId="20577"/>
          <ac:spMkLst>
            <pc:docMk/>
            <pc:sldMk cId="3848456093" sldId="623"/>
            <ac:spMk id="26" creationId="{0864500C-23EC-6AE6-5B0E-7509E64BF760}"/>
          </ac:spMkLst>
        </pc:spChg>
        <pc:grpChg chg="add mod">
          <ac:chgData name="Jonathan Mah" userId="5261b2f2f3e51194" providerId="LiveId" clId="{B15D74A0-E1F4-4E52-BCD6-7DE505AE0250}" dt="2023-09-22T21:24:19.984" v="16928" actId="164"/>
          <ac:grpSpMkLst>
            <pc:docMk/>
            <pc:sldMk cId="3848456093" sldId="623"/>
            <ac:grpSpMk id="4" creationId="{3F625742-0B09-8E8D-8C37-A8248E269730}"/>
          </ac:grpSpMkLst>
        </pc:grpChg>
        <pc:grpChg chg="add mod">
          <ac:chgData name="Jonathan Mah" userId="5261b2f2f3e51194" providerId="LiveId" clId="{B15D74A0-E1F4-4E52-BCD6-7DE505AE0250}" dt="2023-09-25T17:04:07.689" v="17372" actId="1076"/>
          <ac:grpSpMkLst>
            <pc:docMk/>
            <pc:sldMk cId="3848456093" sldId="623"/>
            <ac:grpSpMk id="24" creationId="{AA407489-F186-7469-6C72-78F834572C45}"/>
          </ac:grpSpMkLst>
        </pc:grpChg>
        <pc:picChg chg="del">
          <ac:chgData name="Jonathan Mah" userId="5261b2f2f3e51194" providerId="LiveId" clId="{B15D74A0-E1F4-4E52-BCD6-7DE505AE0250}" dt="2023-09-22T21:24:12.500" v="16926" actId="478"/>
          <ac:picMkLst>
            <pc:docMk/>
            <pc:sldMk cId="3848456093" sldId="623"/>
            <ac:picMk id="2" creationId="{53296156-A2E0-3D86-5C99-70C5A2FC8895}"/>
          </ac:picMkLst>
        </pc:picChg>
        <pc:picChg chg="mod">
          <ac:chgData name="Jonathan Mah" userId="5261b2f2f3e51194" providerId="LiveId" clId="{B15D74A0-E1F4-4E52-BCD6-7DE505AE0250}" dt="2023-09-22T21:24:16.472" v="16927"/>
          <ac:picMkLst>
            <pc:docMk/>
            <pc:sldMk cId="3848456093" sldId="623"/>
            <ac:picMk id="5" creationId="{8BF24ACC-B1D0-AF71-B261-1EBA04E9DBF6}"/>
          </ac:picMkLst>
        </pc:picChg>
        <pc:picChg chg="mod">
          <ac:chgData name="Jonathan Mah" userId="5261b2f2f3e51194" providerId="LiveId" clId="{B15D74A0-E1F4-4E52-BCD6-7DE505AE0250}" dt="2023-09-22T21:24:16.472" v="16927"/>
          <ac:picMkLst>
            <pc:docMk/>
            <pc:sldMk cId="3848456093" sldId="623"/>
            <ac:picMk id="8" creationId="{D0B696FE-E354-AF58-C9FA-3AE92EF8FFA5}"/>
          </ac:picMkLst>
        </pc:picChg>
        <pc:picChg chg="mod">
          <ac:chgData name="Jonathan Mah" userId="5261b2f2f3e51194" providerId="LiveId" clId="{B15D74A0-E1F4-4E52-BCD6-7DE505AE0250}" dt="2023-09-22T21:24:16.472" v="16927"/>
          <ac:picMkLst>
            <pc:docMk/>
            <pc:sldMk cId="3848456093" sldId="623"/>
            <ac:picMk id="9" creationId="{D38A51F3-A255-220F-8862-49D7C6AA7BD7}"/>
          </ac:picMkLst>
        </pc:picChg>
        <pc:picChg chg="add mod">
          <ac:chgData name="Jonathan Mah" userId="5261b2f2f3e51194" providerId="LiveId" clId="{B15D74A0-E1F4-4E52-BCD6-7DE505AE0250}" dt="2023-09-22T21:24:19.984" v="16928" actId="164"/>
          <ac:picMkLst>
            <pc:docMk/>
            <pc:sldMk cId="3848456093" sldId="623"/>
            <ac:picMk id="20" creationId="{8E9F1BB6-1441-1896-ACFA-147317042620}"/>
          </ac:picMkLst>
        </pc:picChg>
        <pc:picChg chg="add mod">
          <ac:chgData name="Jonathan Mah" userId="5261b2f2f3e51194" providerId="LiveId" clId="{B15D74A0-E1F4-4E52-BCD6-7DE505AE0250}" dt="2023-09-22T21:24:19.984" v="16928" actId="164"/>
          <ac:picMkLst>
            <pc:docMk/>
            <pc:sldMk cId="3848456093" sldId="623"/>
            <ac:picMk id="22" creationId="{7E41C96E-1122-2E61-717E-EF55E6EA70E8}"/>
          </ac:picMkLst>
        </pc:picChg>
        <pc:picChg chg="add mod">
          <ac:chgData name="Jonathan Mah" userId="5261b2f2f3e51194" providerId="LiveId" clId="{B15D74A0-E1F4-4E52-BCD6-7DE505AE0250}" dt="2023-09-22T21:24:19.984" v="16928" actId="164"/>
          <ac:picMkLst>
            <pc:docMk/>
            <pc:sldMk cId="3848456093" sldId="623"/>
            <ac:picMk id="23" creationId="{2F5DC4BD-24B2-C7CE-DBE3-1ED3AD844122}"/>
          </ac:picMkLst>
        </pc:picChg>
        <pc:cxnChg chg="add mod">
          <ac:chgData name="Jonathan Mah" userId="5261b2f2f3e51194" providerId="LiveId" clId="{B15D74A0-E1F4-4E52-BCD6-7DE505AE0250}" dt="2023-09-22T21:24:19.984" v="16928" actId="164"/>
          <ac:cxnSpMkLst>
            <pc:docMk/>
            <pc:sldMk cId="3848456093" sldId="623"/>
            <ac:cxnSpMk id="10" creationId="{F89487E1-2C7C-ABDD-A802-6C1712AB0C77}"/>
          </ac:cxnSpMkLst>
        </pc:cxnChg>
        <pc:cxnChg chg="add mod">
          <ac:chgData name="Jonathan Mah" userId="5261b2f2f3e51194" providerId="LiveId" clId="{B15D74A0-E1F4-4E52-BCD6-7DE505AE0250}" dt="2023-09-22T21:24:19.984" v="16928" actId="164"/>
          <ac:cxnSpMkLst>
            <pc:docMk/>
            <pc:sldMk cId="3848456093" sldId="623"/>
            <ac:cxnSpMk id="11" creationId="{5ADDAD4E-0634-5443-171C-9EA520E91A21}"/>
          </ac:cxnSpMkLst>
        </pc:cxnChg>
        <pc:cxnChg chg="add mod">
          <ac:chgData name="Jonathan Mah" userId="5261b2f2f3e51194" providerId="LiveId" clId="{B15D74A0-E1F4-4E52-BCD6-7DE505AE0250}" dt="2023-09-22T21:24:19.984" v="16928" actId="164"/>
          <ac:cxnSpMkLst>
            <pc:docMk/>
            <pc:sldMk cId="3848456093" sldId="623"/>
            <ac:cxnSpMk id="12" creationId="{FA8F6422-C2AF-F74C-4A89-017ED4DC72E6}"/>
          </ac:cxnSpMkLst>
        </pc:cxnChg>
        <pc:cxnChg chg="add mod">
          <ac:chgData name="Jonathan Mah" userId="5261b2f2f3e51194" providerId="LiveId" clId="{B15D74A0-E1F4-4E52-BCD6-7DE505AE0250}" dt="2023-09-22T21:24:19.984" v="16928" actId="164"/>
          <ac:cxnSpMkLst>
            <pc:docMk/>
            <pc:sldMk cId="3848456093" sldId="623"/>
            <ac:cxnSpMk id="13" creationId="{C43AE005-026D-CBBB-5666-6E6C568058B0}"/>
          </ac:cxnSpMkLst>
        </pc:cxnChg>
        <pc:cxnChg chg="add mod">
          <ac:chgData name="Jonathan Mah" userId="5261b2f2f3e51194" providerId="LiveId" clId="{B15D74A0-E1F4-4E52-BCD6-7DE505AE0250}" dt="2023-09-22T21:24:19.984" v="16928" actId="164"/>
          <ac:cxnSpMkLst>
            <pc:docMk/>
            <pc:sldMk cId="3848456093" sldId="623"/>
            <ac:cxnSpMk id="14" creationId="{24BFF7E6-299A-288A-4DBC-80EB1965C74E}"/>
          </ac:cxnSpMkLst>
        </pc:cxnChg>
        <pc:cxnChg chg="add mod">
          <ac:chgData name="Jonathan Mah" userId="5261b2f2f3e51194" providerId="LiveId" clId="{B15D74A0-E1F4-4E52-BCD6-7DE505AE0250}" dt="2023-09-22T21:24:19.984" v="16928" actId="164"/>
          <ac:cxnSpMkLst>
            <pc:docMk/>
            <pc:sldMk cId="3848456093" sldId="623"/>
            <ac:cxnSpMk id="15" creationId="{AAC0C3A5-D1B0-2B81-D125-A1DA96983B38}"/>
          </ac:cxnSpMkLst>
        </pc:cxnChg>
        <pc:cxnChg chg="add mod">
          <ac:chgData name="Jonathan Mah" userId="5261b2f2f3e51194" providerId="LiveId" clId="{B15D74A0-E1F4-4E52-BCD6-7DE505AE0250}" dt="2023-09-22T21:24:19.984" v="16928" actId="164"/>
          <ac:cxnSpMkLst>
            <pc:docMk/>
            <pc:sldMk cId="3848456093" sldId="623"/>
            <ac:cxnSpMk id="16" creationId="{C25BCA44-BF31-443F-6D05-77B3D1E2EEC7}"/>
          </ac:cxnSpMkLst>
        </pc:cxnChg>
        <pc:cxnChg chg="add mod">
          <ac:chgData name="Jonathan Mah" userId="5261b2f2f3e51194" providerId="LiveId" clId="{B15D74A0-E1F4-4E52-BCD6-7DE505AE0250}" dt="2023-09-22T21:24:19.984" v="16928" actId="164"/>
          <ac:cxnSpMkLst>
            <pc:docMk/>
            <pc:sldMk cId="3848456093" sldId="623"/>
            <ac:cxnSpMk id="17" creationId="{8A8E256B-A0AF-2CA7-2FF9-798DDEE31B79}"/>
          </ac:cxnSpMkLst>
        </pc:cxnChg>
        <pc:cxnChg chg="add mod">
          <ac:chgData name="Jonathan Mah" userId="5261b2f2f3e51194" providerId="LiveId" clId="{B15D74A0-E1F4-4E52-BCD6-7DE505AE0250}" dt="2023-09-22T21:24:19.984" v="16928" actId="164"/>
          <ac:cxnSpMkLst>
            <pc:docMk/>
            <pc:sldMk cId="3848456093" sldId="623"/>
            <ac:cxnSpMk id="18" creationId="{4C9135BB-8F5A-15E9-EB91-F5F387183C07}"/>
          </ac:cxnSpMkLst>
        </pc:cxnChg>
        <pc:cxnChg chg="add mod">
          <ac:chgData name="Jonathan Mah" userId="5261b2f2f3e51194" providerId="LiveId" clId="{B15D74A0-E1F4-4E52-BCD6-7DE505AE0250}" dt="2023-09-22T21:24:19.984" v="16928" actId="164"/>
          <ac:cxnSpMkLst>
            <pc:docMk/>
            <pc:sldMk cId="3848456093" sldId="623"/>
            <ac:cxnSpMk id="19" creationId="{55791B1C-067C-1A7E-FA3F-313DBE36D5B6}"/>
          </ac:cxnSpMkLst>
        </pc:cxnChg>
      </pc:sldChg>
      <pc:sldChg chg="modSp add del mod modNotesTx">
        <pc:chgData name="Jonathan Mah" userId="5261b2f2f3e51194" providerId="LiveId" clId="{B15D74A0-E1F4-4E52-BCD6-7DE505AE0250}" dt="2023-09-22T21:24:03.112" v="16924" actId="47"/>
        <pc:sldMkLst>
          <pc:docMk/>
          <pc:sldMk cId="2804873950" sldId="624"/>
        </pc:sldMkLst>
        <pc:spChg chg="mod">
          <ac:chgData name="Jonathan Mah" userId="5261b2f2f3e51194" providerId="LiveId" clId="{B15D74A0-E1F4-4E52-BCD6-7DE505AE0250}" dt="2023-09-22T19:41:34.412" v="16286" actId="6549"/>
          <ac:spMkLst>
            <pc:docMk/>
            <pc:sldMk cId="2804873950" sldId="624"/>
            <ac:spMk id="8" creationId="{861EC4E0-BB61-27A2-E55E-0CCCC237DFF4}"/>
          </ac:spMkLst>
        </pc:spChg>
      </pc:sldChg>
      <pc:sldChg chg="add">
        <pc:chgData name="Jonathan Mah" userId="5261b2f2f3e51194" providerId="LiveId" clId="{B15D74A0-E1F4-4E52-BCD6-7DE505AE0250}" dt="2023-09-25T17:21:08.859" v="17796"/>
        <pc:sldMkLst>
          <pc:docMk/>
          <pc:sldMk cId="2906020851" sldId="624"/>
        </pc:sldMkLst>
      </pc:sldChg>
      <pc:sldChg chg="add">
        <pc:chgData name="Jonathan Mah" userId="5261b2f2f3e51194" providerId="LiveId" clId="{B15D74A0-E1F4-4E52-BCD6-7DE505AE0250}" dt="2023-09-25T20:48:28.542" v="18462"/>
        <pc:sldMkLst>
          <pc:docMk/>
          <pc:sldMk cId="1343021903" sldId="625"/>
        </pc:sldMkLst>
      </pc:sldChg>
      <pc:sldChg chg="addSp delSp modSp new del mod">
        <pc:chgData name="Jonathan Mah" userId="5261b2f2f3e51194" providerId="LiveId" clId="{B15D74A0-E1F4-4E52-BCD6-7DE505AE0250}" dt="2023-09-25T17:26:04.050" v="17837" actId="47"/>
        <pc:sldMkLst>
          <pc:docMk/>
          <pc:sldMk cId="1451433535" sldId="625"/>
        </pc:sldMkLst>
        <pc:spChg chg="del">
          <ac:chgData name="Jonathan Mah" userId="5261b2f2f3e51194" providerId="LiveId" clId="{B15D74A0-E1F4-4E52-BCD6-7DE505AE0250}" dt="2023-09-25T17:23:42.853" v="17801" actId="478"/>
          <ac:spMkLst>
            <pc:docMk/>
            <pc:sldMk cId="1451433535" sldId="625"/>
            <ac:spMk id="2" creationId="{E0E7EA17-308A-731E-4E10-2010CF6D8E06}"/>
          </ac:spMkLst>
        </pc:spChg>
        <pc:spChg chg="del">
          <ac:chgData name="Jonathan Mah" userId="5261b2f2f3e51194" providerId="LiveId" clId="{B15D74A0-E1F4-4E52-BCD6-7DE505AE0250}" dt="2023-09-25T17:23:42.853" v="17801" actId="478"/>
          <ac:spMkLst>
            <pc:docMk/>
            <pc:sldMk cId="1451433535" sldId="625"/>
            <ac:spMk id="3" creationId="{09D3A10E-C9FD-6998-8D35-70090EC31BA2}"/>
          </ac:spMkLst>
        </pc:spChg>
        <pc:spChg chg="add del mod">
          <ac:chgData name="Jonathan Mah" userId="5261b2f2f3e51194" providerId="LiveId" clId="{B15D74A0-E1F4-4E52-BCD6-7DE505AE0250}" dt="2023-09-25T17:24:02.265" v="17807" actId="478"/>
          <ac:spMkLst>
            <pc:docMk/>
            <pc:sldMk cId="1451433535" sldId="625"/>
            <ac:spMk id="4" creationId="{510CB0FB-383D-3530-02DB-017FF4CABCBA}"/>
          </ac:spMkLst>
        </pc:spChg>
        <pc:spChg chg="add del mod">
          <ac:chgData name="Jonathan Mah" userId="5261b2f2f3e51194" providerId="LiveId" clId="{B15D74A0-E1F4-4E52-BCD6-7DE505AE0250}" dt="2023-09-25T17:24:02.265" v="17807" actId="478"/>
          <ac:spMkLst>
            <pc:docMk/>
            <pc:sldMk cId="1451433535" sldId="625"/>
            <ac:spMk id="5" creationId="{C1373BF9-2B3D-5972-1C2A-0267A6D04E47}"/>
          </ac:spMkLst>
        </pc:spChg>
        <pc:spChg chg="add del mod">
          <ac:chgData name="Jonathan Mah" userId="5261b2f2f3e51194" providerId="LiveId" clId="{B15D74A0-E1F4-4E52-BCD6-7DE505AE0250}" dt="2023-09-25T17:24:02.265" v="17807" actId="478"/>
          <ac:spMkLst>
            <pc:docMk/>
            <pc:sldMk cId="1451433535" sldId="625"/>
            <ac:spMk id="6" creationId="{306F8A5A-E480-651A-9514-A2394CB8242A}"/>
          </ac:spMkLst>
        </pc:spChg>
        <pc:spChg chg="add del mod">
          <ac:chgData name="Jonathan Mah" userId="5261b2f2f3e51194" providerId="LiveId" clId="{B15D74A0-E1F4-4E52-BCD6-7DE505AE0250}" dt="2023-09-25T17:24:02.265" v="17807" actId="478"/>
          <ac:spMkLst>
            <pc:docMk/>
            <pc:sldMk cId="1451433535" sldId="625"/>
            <ac:spMk id="7" creationId="{3F269A7A-ECFB-F504-541F-09261DD65A9B}"/>
          </ac:spMkLst>
        </pc:spChg>
        <pc:spChg chg="add del mod">
          <ac:chgData name="Jonathan Mah" userId="5261b2f2f3e51194" providerId="LiveId" clId="{B15D74A0-E1F4-4E52-BCD6-7DE505AE0250}" dt="2023-09-25T17:24:02.265" v="17807" actId="478"/>
          <ac:spMkLst>
            <pc:docMk/>
            <pc:sldMk cId="1451433535" sldId="625"/>
            <ac:spMk id="8" creationId="{E551F0AF-8DBF-9E97-8BF4-8E47864D5E97}"/>
          </ac:spMkLst>
        </pc:spChg>
        <pc:spChg chg="add del mod">
          <ac:chgData name="Jonathan Mah" userId="5261b2f2f3e51194" providerId="LiveId" clId="{B15D74A0-E1F4-4E52-BCD6-7DE505AE0250}" dt="2023-09-25T17:24:02.265" v="17807" actId="478"/>
          <ac:spMkLst>
            <pc:docMk/>
            <pc:sldMk cId="1451433535" sldId="625"/>
            <ac:spMk id="9" creationId="{F83B43D1-E167-5C18-BE70-1F587DD45482}"/>
          </ac:spMkLst>
        </pc:spChg>
        <pc:spChg chg="add del mod">
          <ac:chgData name="Jonathan Mah" userId="5261b2f2f3e51194" providerId="LiveId" clId="{B15D74A0-E1F4-4E52-BCD6-7DE505AE0250}" dt="2023-09-25T17:24:02.265" v="17807" actId="478"/>
          <ac:spMkLst>
            <pc:docMk/>
            <pc:sldMk cId="1451433535" sldId="625"/>
            <ac:spMk id="10" creationId="{F862D22A-DBD0-C6DD-7A12-CDD68C1726EE}"/>
          </ac:spMkLst>
        </pc:spChg>
        <pc:spChg chg="add del mod">
          <ac:chgData name="Jonathan Mah" userId="5261b2f2f3e51194" providerId="LiveId" clId="{B15D74A0-E1F4-4E52-BCD6-7DE505AE0250}" dt="2023-09-25T17:24:02.265" v="17807" actId="478"/>
          <ac:spMkLst>
            <pc:docMk/>
            <pc:sldMk cId="1451433535" sldId="625"/>
            <ac:spMk id="11" creationId="{30C81E0F-5678-CE81-1D19-A92B38D49FFD}"/>
          </ac:spMkLst>
        </pc:spChg>
        <pc:spChg chg="add del mod">
          <ac:chgData name="Jonathan Mah" userId="5261b2f2f3e51194" providerId="LiveId" clId="{B15D74A0-E1F4-4E52-BCD6-7DE505AE0250}" dt="2023-09-25T17:24:02.265" v="17807" actId="478"/>
          <ac:spMkLst>
            <pc:docMk/>
            <pc:sldMk cId="1451433535" sldId="625"/>
            <ac:spMk id="12" creationId="{2C437817-2B6B-E92A-B845-A9B05856ACA3}"/>
          </ac:spMkLst>
        </pc:spChg>
        <pc:spChg chg="add del mod">
          <ac:chgData name="Jonathan Mah" userId="5261b2f2f3e51194" providerId="LiveId" clId="{B15D74A0-E1F4-4E52-BCD6-7DE505AE0250}" dt="2023-09-25T17:24:02.265" v="17807" actId="478"/>
          <ac:spMkLst>
            <pc:docMk/>
            <pc:sldMk cId="1451433535" sldId="625"/>
            <ac:spMk id="13" creationId="{88514B40-EDEE-605F-7093-771827478D29}"/>
          </ac:spMkLst>
        </pc:spChg>
        <pc:spChg chg="add del mod">
          <ac:chgData name="Jonathan Mah" userId="5261b2f2f3e51194" providerId="LiveId" clId="{B15D74A0-E1F4-4E52-BCD6-7DE505AE0250}" dt="2023-09-25T17:24:02.265" v="17807" actId="478"/>
          <ac:spMkLst>
            <pc:docMk/>
            <pc:sldMk cId="1451433535" sldId="625"/>
            <ac:spMk id="14" creationId="{030CD213-0231-6E34-AA37-AE3D084478E6}"/>
          </ac:spMkLst>
        </pc:spChg>
        <pc:spChg chg="add del mod">
          <ac:chgData name="Jonathan Mah" userId="5261b2f2f3e51194" providerId="LiveId" clId="{B15D74A0-E1F4-4E52-BCD6-7DE505AE0250}" dt="2023-09-25T17:24:02.265" v="17807" actId="478"/>
          <ac:spMkLst>
            <pc:docMk/>
            <pc:sldMk cId="1451433535" sldId="625"/>
            <ac:spMk id="15" creationId="{30E748D7-CE31-3AC6-D95F-CFE5B8A6BEF1}"/>
          </ac:spMkLst>
        </pc:spChg>
        <pc:spChg chg="add del mod">
          <ac:chgData name="Jonathan Mah" userId="5261b2f2f3e51194" providerId="LiveId" clId="{B15D74A0-E1F4-4E52-BCD6-7DE505AE0250}" dt="2023-09-25T17:24:02.265" v="17807" actId="478"/>
          <ac:spMkLst>
            <pc:docMk/>
            <pc:sldMk cId="1451433535" sldId="625"/>
            <ac:spMk id="16" creationId="{928DB7F2-8186-0271-FF82-C4C130CCE757}"/>
          </ac:spMkLst>
        </pc:spChg>
        <pc:spChg chg="add del mod">
          <ac:chgData name="Jonathan Mah" userId="5261b2f2f3e51194" providerId="LiveId" clId="{B15D74A0-E1F4-4E52-BCD6-7DE505AE0250}" dt="2023-09-25T17:24:02.265" v="17807" actId="478"/>
          <ac:spMkLst>
            <pc:docMk/>
            <pc:sldMk cId="1451433535" sldId="625"/>
            <ac:spMk id="17" creationId="{701309DB-D109-4EC8-BAA8-BAAD653C15F7}"/>
          </ac:spMkLst>
        </pc:spChg>
        <pc:spChg chg="add del mod">
          <ac:chgData name="Jonathan Mah" userId="5261b2f2f3e51194" providerId="LiveId" clId="{B15D74A0-E1F4-4E52-BCD6-7DE505AE0250}" dt="2023-09-25T17:24:02.265" v="17807" actId="478"/>
          <ac:spMkLst>
            <pc:docMk/>
            <pc:sldMk cId="1451433535" sldId="625"/>
            <ac:spMk id="18" creationId="{DFDA17A3-4225-5703-4028-1F06416BFCE9}"/>
          </ac:spMkLst>
        </pc:spChg>
        <pc:spChg chg="add del mod">
          <ac:chgData name="Jonathan Mah" userId="5261b2f2f3e51194" providerId="LiveId" clId="{B15D74A0-E1F4-4E52-BCD6-7DE505AE0250}" dt="2023-09-25T17:24:02.265" v="17807" actId="478"/>
          <ac:spMkLst>
            <pc:docMk/>
            <pc:sldMk cId="1451433535" sldId="625"/>
            <ac:spMk id="19" creationId="{688B3229-1D6A-D0DC-4216-816C2A1D51E1}"/>
          </ac:spMkLst>
        </pc:spChg>
        <pc:spChg chg="add del mod">
          <ac:chgData name="Jonathan Mah" userId="5261b2f2f3e51194" providerId="LiveId" clId="{B15D74A0-E1F4-4E52-BCD6-7DE505AE0250}" dt="2023-09-25T17:24:02.265" v="17807" actId="478"/>
          <ac:spMkLst>
            <pc:docMk/>
            <pc:sldMk cId="1451433535" sldId="625"/>
            <ac:spMk id="20" creationId="{66670725-05DC-A353-3455-B6612D82E519}"/>
          </ac:spMkLst>
        </pc:spChg>
        <pc:spChg chg="add del mod">
          <ac:chgData name="Jonathan Mah" userId="5261b2f2f3e51194" providerId="LiveId" clId="{B15D74A0-E1F4-4E52-BCD6-7DE505AE0250}" dt="2023-09-25T17:24:02.265" v="17807" actId="478"/>
          <ac:spMkLst>
            <pc:docMk/>
            <pc:sldMk cId="1451433535" sldId="625"/>
            <ac:spMk id="21" creationId="{C26B90FD-7C72-5279-7514-1435A0F48B2E}"/>
          </ac:spMkLst>
        </pc:spChg>
        <pc:spChg chg="add del mod">
          <ac:chgData name="Jonathan Mah" userId="5261b2f2f3e51194" providerId="LiveId" clId="{B15D74A0-E1F4-4E52-BCD6-7DE505AE0250}" dt="2023-09-25T17:24:02.265" v="17807" actId="478"/>
          <ac:spMkLst>
            <pc:docMk/>
            <pc:sldMk cId="1451433535" sldId="625"/>
            <ac:spMk id="22" creationId="{06024148-A7AD-40BC-F3B2-EF0DF5297C26}"/>
          </ac:spMkLst>
        </pc:spChg>
        <pc:spChg chg="add del mod">
          <ac:chgData name="Jonathan Mah" userId="5261b2f2f3e51194" providerId="LiveId" clId="{B15D74A0-E1F4-4E52-BCD6-7DE505AE0250}" dt="2023-09-25T17:24:02.265" v="17807" actId="478"/>
          <ac:spMkLst>
            <pc:docMk/>
            <pc:sldMk cId="1451433535" sldId="625"/>
            <ac:spMk id="23" creationId="{D4E0AE15-2163-DD3C-5149-2CDB98B7A3D4}"/>
          </ac:spMkLst>
        </pc:spChg>
        <pc:spChg chg="add del mod">
          <ac:chgData name="Jonathan Mah" userId="5261b2f2f3e51194" providerId="LiveId" clId="{B15D74A0-E1F4-4E52-BCD6-7DE505AE0250}" dt="2023-09-25T17:24:02.265" v="17807" actId="478"/>
          <ac:spMkLst>
            <pc:docMk/>
            <pc:sldMk cId="1451433535" sldId="625"/>
            <ac:spMk id="24" creationId="{9FFBE9E9-F827-49AE-EBB5-177C62066538}"/>
          </ac:spMkLst>
        </pc:spChg>
        <pc:spChg chg="add del mod">
          <ac:chgData name="Jonathan Mah" userId="5261b2f2f3e51194" providerId="LiveId" clId="{B15D74A0-E1F4-4E52-BCD6-7DE505AE0250}" dt="2023-09-25T17:24:02.265" v="17807" actId="478"/>
          <ac:spMkLst>
            <pc:docMk/>
            <pc:sldMk cId="1451433535" sldId="625"/>
            <ac:spMk id="25" creationId="{943F9291-8954-C95A-F782-3A9CB639A7F2}"/>
          </ac:spMkLst>
        </pc:spChg>
        <pc:spChg chg="add del mod">
          <ac:chgData name="Jonathan Mah" userId="5261b2f2f3e51194" providerId="LiveId" clId="{B15D74A0-E1F4-4E52-BCD6-7DE505AE0250}" dt="2023-09-25T17:24:02.265" v="17807" actId="478"/>
          <ac:spMkLst>
            <pc:docMk/>
            <pc:sldMk cId="1451433535" sldId="625"/>
            <ac:spMk id="26" creationId="{15792743-180F-26C6-97A5-6728A8EE4276}"/>
          </ac:spMkLst>
        </pc:spChg>
        <pc:spChg chg="add del mod">
          <ac:chgData name="Jonathan Mah" userId="5261b2f2f3e51194" providerId="LiveId" clId="{B15D74A0-E1F4-4E52-BCD6-7DE505AE0250}" dt="2023-09-25T17:24:02.265" v="17807" actId="478"/>
          <ac:spMkLst>
            <pc:docMk/>
            <pc:sldMk cId="1451433535" sldId="625"/>
            <ac:spMk id="27" creationId="{86513F7B-2CB6-1F5F-DC09-D0D10E0F92F4}"/>
          </ac:spMkLst>
        </pc:spChg>
        <pc:spChg chg="add del mod">
          <ac:chgData name="Jonathan Mah" userId="5261b2f2f3e51194" providerId="LiveId" clId="{B15D74A0-E1F4-4E52-BCD6-7DE505AE0250}" dt="2023-09-25T17:24:02.265" v="17807" actId="478"/>
          <ac:spMkLst>
            <pc:docMk/>
            <pc:sldMk cId="1451433535" sldId="625"/>
            <ac:spMk id="28" creationId="{127B6E66-8AA1-D419-AAFA-051C18A09B5F}"/>
          </ac:spMkLst>
        </pc:spChg>
        <pc:spChg chg="add del mod">
          <ac:chgData name="Jonathan Mah" userId="5261b2f2f3e51194" providerId="LiveId" clId="{B15D74A0-E1F4-4E52-BCD6-7DE505AE0250}" dt="2023-09-25T17:24:02.265" v="17807" actId="478"/>
          <ac:spMkLst>
            <pc:docMk/>
            <pc:sldMk cId="1451433535" sldId="625"/>
            <ac:spMk id="29" creationId="{20215F03-8C20-E54F-30CC-1A6C6A728FD7}"/>
          </ac:spMkLst>
        </pc:spChg>
        <pc:spChg chg="add del mod">
          <ac:chgData name="Jonathan Mah" userId="5261b2f2f3e51194" providerId="LiveId" clId="{B15D74A0-E1F4-4E52-BCD6-7DE505AE0250}" dt="2023-09-25T17:24:02.265" v="17807" actId="478"/>
          <ac:spMkLst>
            <pc:docMk/>
            <pc:sldMk cId="1451433535" sldId="625"/>
            <ac:spMk id="30" creationId="{A8FF9F9B-7872-1166-41EC-29F46A04C5F1}"/>
          </ac:spMkLst>
        </pc:spChg>
        <pc:spChg chg="add del mod">
          <ac:chgData name="Jonathan Mah" userId="5261b2f2f3e51194" providerId="LiveId" clId="{B15D74A0-E1F4-4E52-BCD6-7DE505AE0250}" dt="2023-09-25T17:24:02.265" v="17807" actId="478"/>
          <ac:spMkLst>
            <pc:docMk/>
            <pc:sldMk cId="1451433535" sldId="625"/>
            <ac:spMk id="31" creationId="{64010717-926C-B542-D0F1-75DDD46259E9}"/>
          </ac:spMkLst>
        </pc:spChg>
        <pc:spChg chg="add del mod">
          <ac:chgData name="Jonathan Mah" userId="5261b2f2f3e51194" providerId="LiveId" clId="{B15D74A0-E1F4-4E52-BCD6-7DE505AE0250}" dt="2023-09-25T17:24:02.265" v="17807" actId="478"/>
          <ac:spMkLst>
            <pc:docMk/>
            <pc:sldMk cId="1451433535" sldId="625"/>
            <ac:spMk id="32" creationId="{16A85064-F306-1CEB-4F9F-AAC91290C6EF}"/>
          </ac:spMkLst>
        </pc:spChg>
        <pc:spChg chg="add del mod">
          <ac:chgData name="Jonathan Mah" userId="5261b2f2f3e51194" providerId="LiveId" clId="{B15D74A0-E1F4-4E52-BCD6-7DE505AE0250}" dt="2023-09-25T17:24:02.265" v="17807" actId="478"/>
          <ac:spMkLst>
            <pc:docMk/>
            <pc:sldMk cId="1451433535" sldId="625"/>
            <ac:spMk id="33" creationId="{800C3740-0624-BF53-D0DB-302F05146D36}"/>
          </ac:spMkLst>
        </pc:spChg>
        <pc:spChg chg="add del mod">
          <ac:chgData name="Jonathan Mah" userId="5261b2f2f3e51194" providerId="LiveId" clId="{B15D74A0-E1F4-4E52-BCD6-7DE505AE0250}" dt="2023-09-25T17:24:02.265" v="17807" actId="478"/>
          <ac:spMkLst>
            <pc:docMk/>
            <pc:sldMk cId="1451433535" sldId="625"/>
            <ac:spMk id="34" creationId="{DD124884-049B-F2B1-B507-DABB9755760D}"/>
          </ac:spMkLst>
        </pc:spChg>
        <pc:spChg chg="add del mod">
          <ac:chgData name="Jonathan Mah" userId="5261b2f2f3e51194" providerId="LiveId" clId="{B15D74A0-E1F4-4E52-BCD6-7DE505AE0250}" dt="2023-09-25T17:24:02.265" v="17807" actId="478"/>
          <ac:spMkLst>
            <pc:docMk/>
            <pc:sldMk cId="1451433535" sldId="625"/>
            <ac:spMk id="35" creationId="{6C4F522E-9678-F62B-4288-3023CCA6FB4B}"/>
          </ac:spMkLst>
        </pc:spChg>
        <pc:spChg chg="add del mod">
          <ac:chgData name="Jonathan Mah" userId="5261b2f2f3e51194" providerId="LiveId" clId="{B15D74A0-E1F4-4E52-BCD6-7DE505AE0250}" dt="2023-09-25T17:24:02.265" v="17807" actId="478"/>
          <ac:spMkLst>
            <pc:docMk/>
            <pc:sldMk cId="1451433535" sldId="625"/>
            <ac:spMk id="36" creationId="{03AE1783-3AD5-E847-8926-2217246F4483}"/>
          </ac:spMkLst>
        </pc:spChg>
        <pc:spChg chg="add del mod">
          <ac:chgData name="Jonathan Mah" userId="5261b2f2f3e51194" providerId="LiveId" clId="{B15D74A0-E1F4-4E52-BCD6-7DE505AE0250}" dt="2023-09-25T17:24:02.265" v="17807" actId="478"/>
          <ac:spMkLst>
            <pc:docMk/>
            <pc:sldMk cId="1451433535" sldId="625"/>
            <ac:spMk id="37" creationId="{4C9A1664-945D-85A2-D704-470A4DE9745D}"/>
          </ac:spMkLst>
        </pc:spChg>
        <pc:spChg chg="add del mod">
          <ac:chgData name="Jonathan Mah" userId="5261b2f2f3e51194" providerId="LiveId" clId="{B15D74A0-E1F4-4E52-BCD6-7DE505AE0250}" dt="2023-09-25T17:24:02.265" v="17807" actId="478"/>
          <ac:spMkLst>
            <pc:docMk/>
            <pc:sldMk cId="1451433535" sldId="625"/>
            <ac:spMk id="38" creationId="{9ED40E64-9EB6-C04B-8B86-7BF270A80284}"/>
          </ac:spMkLst>
        </pc:spChg>
        <pc:spChg chg="add del mod">
          <ac:chgData name="Jonathan Mah" userId="5261b2f2f3e51194" providerId="LiveId" clId="{B15D74A0-E1F4-4E52-BCD6-7DE505AE0250}" dt="2023-09-25T17:24:02.265" v="17807" actId="478"/>
          <ac:spMkLst>
            <pc:docMk/>
            <pc:sldMk cId="1451433535" sldId="625"/>
            <ac:spMk id="39" creationId="{B9D90A0F-EA68-B35E-82F3-D1721BF79561}"/>
          </ac:spMkLst>
        </pc:spChg>
        <pc:spChg chg="add del mod">
          <ac:chgData name="Jonathan Mah" userId="5261b2f2f3e51194" providerId="LiveId" clId="{B15D74A0-E1F4-4E52-BCD6-7DE505AE0250}" dt="2023-09-25T17:24:02.265" v="17807" actId="478"/>
          <ac:spMkLst>
            <pc:docMk/>
            <pc:sldMk cId="1451433535" sldId="625"/>
            <ac:spMk id="40" creationId="{7452BFCE-7B2A-D57A-7F5B-106497983032}"/>
          </ac:spMkLst>
        </pc:spChg>
        <pc:spChg chg="add del mod">
          <ac:chgData name="Jonathan Mah" userId="5261b2f2f3e51194" providerId="LiveId" clId="{B15D74A0-E1F4-4E52-BCD6-7DE505AE0250}" dt="2023-09-25T17:24:02.265" v="17807" actId="478"/>
          <ac:spMkLst>
            <pc:docMk/>
            <pc:sldMk cId="1451433535" sldId="625"/>
            <ac:spMk id="41" creationId="{282D52D8-E9B5-8A48-714A-7D5009285057}"/>
          </ac:spMkLst>
        </pc:spChg>
        <pc:spChg chg="add del mod">
          <ac:chgData name="Jonathan Mah" userId="5261b2f2f3e51194" providerId="LiveId" clId="{B15D74A0-E1F4-4E52-BCD6-7DE505AE0250}" dt="2023-09-25T17:24:02.265" v="17807" actId="478"/>
          <ac:spMkLst>
            <pc:docMk/>
            <pc:sldMk cId="1451433535" sldId="625"/>
            <ac:spMk id="42" creationId="{EF938DA1-F9C7-D170-5DCA-52B78F673E1D}"/>
          </ac:spMkLst>
        </pc:spChg>
        <pc:spChg chg="add del mod">
          <ac:chgData name="Jonathan Mah" userId="5261b2f2f3e51194" providerId="LiveId" clId="{B15D74A0-E1F4-4E52-BCD6-7DE505AE0250}" dt="2023-09-25T17:24:02.265" v="17807" actId="478"/>
          <ac:spMkLst>
            <pc:docMk/>
            <pc:sldMk cId="1451433535" sldId="625"/>
            <ac:spMk id="43" creationId="{1A6600F1-FE8B-7B95-72A6-9E6CE5713E67}"/>
          </ac:spMkLst>
        </pc:spChg>
        <pc:spChg chg="add del mod">
          <ac:chgData name="Jonathan Mah" userId="5261b2f2f3e51194" providerId="LiveId" clId="{B15D74A0-E1F4-4E52-BCD6-7DE505AE0250}" dt="2023-09-25T17:24:02.265" v="17807" actId="478"/>
          <ac:spMkLst>
            <pc:docMk/>
            <pc:sldMk cId="1451433535" sldId="625"/>
            <ac:spMk id="44" creationId="{69B794F8-7B44-D9B2-0F63-4DCE9D823390}"/>
          </ac:spMkLst>
        </pc:spChg>
        <pc:spChg chg="add del mod">
          <ac:chgData name="Jonathan Mah" userId="5261b2f2f3e51194" providerId="LiveId" clId="{B15D74A0-E1F4-4E52-BCD6-7DE505AE0250}" dt="2023-09-25T17:24:02.265" v="17807" actId="478"/>
          <ac:spMkLst>
            <pc:docMk/>
            <pc:sldMk cId="1451433535" sldId="625"/>
            <ac:spMk id="45" creationId="{F51F8E81-D59C-7F02-5427-573D112FD04C}"/>
          </ac:spMkLst>
        </pc:spChg>
        <pc:spChg chg="add del mod">
          <ac:chgData name="Jonathan Mah" userId="5261b2f2f3e51194" providerId="LiveId" clId="{B15D74A0-E1F4-4E52-BCD6-7DE505AE0250}" dt="2023-09-25T17:24:02.265" v="17807" actId="478"/>
          <ac:spMkLst>
            <pc:docMk/>
            <pc:sldMk cId="1451433535" sldId="625"/>
            <ac:spMk id="46" creationId="{9CE3330D-E037-91B9-EBE0-F41712B217AA}"/>
          </ac:spMkLst>
        </pc:spChg>
        <pc:spChg chg="add del mod">
          <ac:chgData name="Jonathan Mah" userId="5261b2f2f3e51194" providerId="LiveId" clId="{B15D74A0-E1F4-4E52-BCD6-7DE505AE0250}" dt="2023-09-25T17:24:02.265" v="17807" actId="478"/>
          <ac:spMkLst>
            <pc:docMk/>
            <pc:sldMk cId="1451433535" sldId="625"/>
            <ac:spMk id="47" creationId="{CC03CABD-BEEB-42F6-CC58-E957A6E1442D}"/>
          </ac:spMkLst>
        </pc:spChg>
        <pc:spChg chg="add del mod">
          <ac:chgData name="Jonathan Mah" userId="5261b2f2f3e51194" providerId="LiveId" clId="{B15D74A0-E1F4-4E52-BCD6-7DE505AE0250}" dt="2023-09-25T17:24:02.265" v="17807" actId="478"/>
          <ac:spMkLst>
            <pc:docMk/>
            <pc:sldMk cId="1451433535" sldId="625"/>
            <ac:spMk id="48" creationId="{70462179-FB88-9B45-000C-9FD152F7A0C9}"/>
          </ac:spMkLst>
        </pc:spChg>
        <pc:spChg chg="add del mod">
          <ac:chgData name="Jonathan Mah" userId="5261b2f2f3e51194" providerId="LiveId" clId="{B15D74A0-E1F4-4E52-BCD6-7DE505AE0250}" dt="2023-09-25T17:24:02.265" v="17807" actId="478"/>
          <ac:spMkLst>
            <pc:docMk/>
            <pc:sldMk cId="1451433535" sldId="625"/>
            <ac:spMk id="49" creationId="{389B8DDC-0ED8-CDB6-9A5E-DB41B1B811D2}"/>
          </ac:spMkLst>
        </pc:spChg>
        <pc:spChg chg="add del mod">
          <ac:chgData name="Jonathan Mah" userId="5261b2f2f3e51194" providerId="LiveId" clId="{B15D74A0-E1F4-4E52-BCD6-7DE505AE0250}" dt="2023-09-25T17:24:02.265" v="17807" actId="478"/>
          <ac:spMkLst>
            <pc:docMk/>
            <pc:sldMk cId="1451433535" sldId="625"/>
            <ac:spMk id="50" creationId="{ABB503C7-9661-5842-23F0-A9F8E9DA90A7}"/>
          </ac:spMkLst>
        </pc:spChg>
        <pc:spChg chg="add del mod">
          <ac:chgData name="Jonathan Mah" userId="5261b2f2f3e51194" providerId="LiveId" clId="{B15D74A0-E1F4-4E52-BCD6-7DE505AE0250}" dt="2023-09-25T17:24:02.265" v="17807" actId="478"/>
          <ac:spMkLst>
            <pc:docMk/>
            <pc:sldMk cId="1451433535" sldId="625"/>
            <ac:spMk id="51" creationId="{059C19DB-8BB9-3839-6793-E8855B9C6279}"/>
          </ac:spMkLst>
        </pc:spChg>
        <pc:spChg chg="add del mod">
          <ac:chgData name="Jonathan Mah" userId="5261b2f2f3e51194" providerId="LiveId" clId="{B15D74A0-E1F4-4E52-BCD6-7DE505AE0250}" dt="2023-09-25T17:24:02.265" v="17807" actId="478"/>
          <ac:spMkLst>
            <pc:docMk/>
            <pc:sldMk cId="1451433535" sldId="625"/>
            <ac:spMk id="52" creationId="{BA44EFFB-DD9B-23B8-31E0-68CCF5E514AF}"/>
          </ac:spMkLst>
        </pc:spChg>
        <pc:spChg chg="add del mod">
          <ac:chgData name="Jonathan Mah" userId="5261b2f2f3e51194" providerId="LiveId" clId="{B15D74A0-E1F4-4E52-BCD6-7DE505AE0250}" dt="2023-09-25T17:24:02.265" v="17807" actId="478"/>
          <ac:spMkLst>
            <pc:docMk/>
            <pc:sldMk cId="1451433535" sldId="625"/>
            <ac:spMk id="53" creationId="{84E7E5EA-E666-7712-FBD8-725CD45DAC6E}"/>
          </ac:spMkLst>
        </pc:spChg>
        <pc:spChg chg="add del mod">
          <ac:chgData name="Jonathan Mah" userId="5261b2f2f3e51194" providerId="LiveId" clId="{B15D74A0-E1F4-4E52-BCD6-7DE505AE0250}" dt="2023-09-25T17:24:02.265" v="17807" actId="478"/>
          <ac:spMkLst>
            <pc:docMk/>
            <pc:sldMk cId="1451433535" sldId="625"/>
            <ac:spMk id="54" creationId="{9CF2DE6E-7DFD-F5E9-2E9F-185DBDE119E4}"/>
          </ac:spMkLst>
        </pc:spChg>
        <pc:spChg chg="add del mod">
          <ac:chgData name="Jonathan Mah" userId="5261b2f2f3e51194" providerId="LiveId" clId="{B15D74A0-E1F4-4E52-BCD6-7DE505AE0250}" dt="2023-09-25T17:24:02.265" v="17807" actId="478"/>
          <ac:spMkLst>
            <pc:docMk/>
            <pc:sldMk cId="1451433535" sldId="625"/>
            <ac:spMk id="55" creationId="{C4BDC177-22AD-766B-D633-AE82ED49B458}"/>
          </ac:spMkLst>
        </pc:spChg>
        <pc:spChg chg="add del mod">
          <ac:chgData name="Jonathan Mah" userId="5261b2f2f3e51194" providerId="LiveId" clId="{B15D74A0-E1F4-4E52-BCD6-7DE505AE0250}" dt="2023-09-25T17:24:02.265" v="17807" actId="478"/>
          <ac:spMkLst>
            <pc:docMk/>
            <pc:sldMk cId="1451433535" sldId="625"/>
            <ac:spMk id="56" creationId="{44D8C9D6-7D38-50A4-5CEB-6ACADC63772C}"/>
          </ac:spMkLst>
        </pc:spChg>
        <pc:spChg chg="add del mod">
          <ac:chgData name="Jonathan Mah" userId="5261b2f2f3e51194" providerId="LiveId" clId="{B15D74A0-E1F4-4E52-BCD6-7DE505AE0250}" dt="2023-09-25T17:24:02.265" v="17807" actId="478"/>
          <ac:spMkLst>
            <pc:docMk/>
            <pc:sldMk cId="1451433535" sldId="625"/>
            <ac:spMk id="57" creationId="{6109719E-72BD-9E2B-064C-FB844AA10098}"/>
          </ac:spMkLst>
        </pc:spChg>
        <pc:spChg chg="add del mod">
          <ac:chgData name="Jonathan Mah" userId="5261b2f2f3e51194" providerId="LiveId" clId="{B15D74A0-E1F4-4E52-BCD6-7DE505AE0250}" dt="2023-09-25T17:24:02.265" v="17807" actId="478"/>
          <ac:spMkLst>
            <pc:docMk/>
            <pc:sldMk cId="1451433535" sldId="625"/>
            <ac:spMk id="58" creationId="{E364AFD1-FC5C-A11B-BFEF-CFBE07EB9B43}"/>
          </ac:spMkLst>
        </pc:spChg>
        <pc:spChg chg="add del mod">
          <ac:chgData name="Jonathan Mah" userId="5261b2f2f3e51194" providerId="LiveId" clId="{B15D74A0-E1F4-4E52-BCD6-7DE505AE0250}" dt="2023-09-25T17:24:02.265" v="17807" actId="478"/>
          <ac:spMkLst>
            <pc:docMk/>
            <pc:sldMk cId="1451433535" sldId="625"/>
            <ac:spMk id="59" creationId="{44A7D1F7-49A8-7925-F061-6ABA7CD423BB}"/>
          </ac:spMkLst>
        </pc:spChg>
        <pc:spChg chg="add del mod">
          <ac:chgData name="Jonathan Mah" userId="5261b2f2f3e51194" providerId="LiveId" clId="{B15D74A0-E1F4-4E52-BCD6-7DE505AE0250}" dt="2023-09-25T17:24:02.265" v="17807" actId="478"/>
          <ac:spMkLst>
            <pc:docMk/>
            <pc:sldMk cId="1451433535" sldId="625"/>
            <ac:spMk id="60" creationId="{0C495906-CF92-FCCE-FE73-7CD0AA37FC4D}"/>
          </ac:spMkLst>
        </pc:spChg>
        <pc:spChg chg="add del mod">
          <ac:chgData name="Jonathan Mah" userId="5261b2f2f3e51194" providerId="LiveId" clId="{B15D74A0-E1F4-4E52-BCD6-7DE505AE0250}" dt="2023-09-25T17:24:49.816" v="17819" actId="21"/>
          <ac:spMkLst>
            <pc:docMk/>
            <pc:sldMk cId="1451433535" sldId="625"/>
            <ac:spMk id="61" creationId="{CF8B6D83-F1B3-98A7-F6D8-8B082F426C86}"/>
          </ac:spMkLst>
        </pc:spChg>
        <pc:spChg chg="add del mod">
          <ac:chgData name="Jonathan Mah" userId="5261b2f2f3e51194" providerId="LiveId" clId="{B15D74A0-E1F4-4E52-BCD6-7DE505AE0250}" dt="2023-09-25T17:24:49.816" v="17819" actId="21"/>
          <ac:spMkLst>
            <pc:docMk/>
            <pc:sldMk cId="1451433535" sldId="625"/>
            <ac:spMk id="62" creationId="{ADA585C7-159C-5456-91D6-4FD9A9C7F6FB}"/>
          </ac:spMkLst>
        </pc:spChg>
        <pc:spChg chg="add del mod">
          <ac:chgData name="Jonathan Mah" userId="5261b2f2f3e51194" providerId="LiveId" clId="{B15D74A0-E1F4-4E52-BCD6-7DE505AE0250}" dt="2023-09-25T17:24:02.265" v="17807" actId="478"/>
          <ac:spMkLst>
            <pc:docMk/>
            <pc:sldMk cId="1451433535" sldId="625"/>
            <ac:spMk id="63" creationId="{E9AF47EF-BEC9-C7EC-26B2-DB78A4C2CB24}"/>
          </ac:spMkLst>
        </pc:spChg>
        <pc:spChg chg="add del mod">
          <ac:chgData name="Jonathan Mah" userId="5261b2f2f3e51194" providerId="LiveId" clId="{B15D74A0-E1F4-4E52-BCD6-7DE505AE0250}" dt="2023-09-25T17:24:02.265" v="17807" actId="478"/>
          <ac:spMkLst>
            <pc:docMk/>
            <pc:sldMk cId="1451433535" sldId="625"/>
            <ac:spMk id="64" creationId="{3292C1B5-C16B-8002-B257-79D10ADD6C9F}"/>
          </ac:spMkLst>
        </pc:spChg>
        <pc:spChg chg="add del mod">
          <ac:chgData name="Jonathan Mah" userId="5261b2f2f3e51194" providerId="LiveId" clId="{B15D74A0-E1F4-4E52-BCD6-7DE505AE0250}" dt="2023-09-25T17:24:02.265" v="17807" actId="478"/>
          <ac:spMkLst>
            <pc:docMk/>
            <pc:sldMk cId="1451433535" sldId="625"/>
            <ac:spMk id="65" creationId="{81D75246-B178-504C-A804-47A9F992AD3B}"/>
          </ac:spMkLst>
        </pc:spChg>
        <pc:spChg chg="add del mod">
          <ac:chgData name="Jonathan Mah" userId="5261b2f2f3e51194" providerId="LiveId" clId="{B15D74A0-E1F4-4E52-BCD6-7DE505AE0250}" dt="2023-09-25T17:24:02.265" v="17807" actId="478"/>
          <ac:spMkLst>
            <pc:docMk/>
            <pc:sldMk cId="1451433535" sldId="625"/>
            <ac:spMk id="66" creationId="{D45A7A05-A823-C967-80A3-FC0495384F11}"/>
          </ac:spMkLst>
        </pc:spChg>
        <pc:grpChg chg="add mod">
          <ac:chgData name="Jonathan Mah" userId="5261b2f2f3e51194" providerId="LiveId" clId="{B15D74A0-E1F4-4E52-BCD6-7DE505AE0250}" dt="2023-09-25T17:23:57.692" v="17806" actId="164"/>
          <ac:grpSpMkLst>
            <pc:docMk/>
            <pc:sldMk cId="1451433535" sldId="625"/>
            <ac:grpSpMk id="67" creationId="{6F590D9B-8192-151B-236B-021F677075FF}"/>
          </ac:grpSpMkLst>
        </pc:grpChg>
      </pc:sldChg>
      <pc:sldChg chg="addSp delSp modSp new del mod">
        <pc:chgData name="Jonathan Mah" userId="5261b2f2f3e51194" providerId="LiveId" clId="{B15D74A0-E1F4-4E52-BCD6-7DE505AE0250}" dt="2023-09-25T20:37:03.984" v="18322" actId="47"/>
        <pc:sldMkLst>
          <pc:docMk/>
          <pc:sldMk cId="3061992010" sldId="625"/>
        </pc:sldMkLst>
        <pc:spChg chg="del">
          <ac:chgData name="Jonathan Mah" userId="5261b2f2f3e51194" providerId="LiveId" clId="{B15D74A0-E1F4-4E52-BCD6-7DE505AE0250}" dt="2023-09-25T20:31:57.674" v="18279" actId="478"/>
          <ac:spMkLst>
            <pc:docMk/>
            <pc:sldMk cId="3061992010" sldId="625"/>
            <ac:spMk id="2" creationId="{8FFB10CC-26A4-B9C3-184B-B700A4285E52}"/>
          </ac:spMkLst>
        </pc:spChg>
        <pc:spChg chg="del">
          <ac:chgData name="Jonathan Mah" userId="5261b2f2f3e51194" providerId="LiveId" clId="{B15D74A0-E1F4-4E52-BCD6-7DE505AE0250}" dt="2023-09-25T20:31:57.674" v="18279" actId="478"/>
          <ac:spMkLst>
            <pc:docMk/>
            <pc:sldMk cId="3061992010" sldId="625"/>
            <ac:spMk id="3" creationId="{78717621-E031-78E6-4A7E-C34E0A0098B8}"/>
          </ac:spMkLst>
        </pc:spChg>
        <pc:picChg chg="add del mod">
          <ac:chgData name="Jonathan Mah" userId="5261b2f2f3e51194" providerId="LiveId" clId="{B15D74A0-E1F4-4E52-BCD6-7DE505AE0250}" dt="2023-09-25T20:34:16.266" v="18281" actId="478"/>
          <ac:picMkLst>
            <pc:docMk/>
            <pc:sldMk cId="3061992010" sldId="625"/>
            <ac:picMk id="5" creationId="{C44C4C6A-5A75-4E13-AB41-C496DC82C530}"/>
          </ac:picMkLst>
        </pc:picChg>
        <pc:picChg chg="add del mod">
          <ac:chgData name="Jonathan Mah" userId="5261b2f2f3e51194" providerId="LiveId" clId="{B15D74A0-E1F4-4E52-BCD6-7DE505AE0250}" dt="2023-09-25T20:34:44.762" v="18284" actId="478"/>
          <ac:picMkLst>
            <pc:docMk/>
            <pc:sldMk cId="3061992010" sldId="625"/>
            <ac:picMk id="7" creationId="{25D5B0D5-E444-087F-9BBB-7419A0147EBC}"/>
          </ac:picMkLst>
        </pc:picChg>
        <pc:picChg chg="add del mod">
          <ac:chgData name="Jonathan Mah" userId="5261b2f2f3e51194" providerId="LiveId" clId="{B15D74A0-E1F4-4E52-BCD6-7DE505AE0250}" dt="2023-09-25T20:34:54.197" v="18287" actId="21"/>
          <ac:picMkLst>
            <pc:docMk/>
            <pc:sldMk cId="3061992010" sldId="625"/>
            <ac:picMk id="9" creationId="{B7331BFC-893F-7F1B-DDB1-B947F2C1AB83}"/>
          </ac:picMkLst>
        </pc:picChg>
      </pc:sldChg>
      <pc:sldChg chg="add modNotesTx">
        <pc:chgData name="Jonathan Mah" userId="5261b2f2f3e51194" providerId="LiveId" clId="{B15D74A0-E1F4-4E52-BCD6-7DE505AE0250}" dt="2023-09-25T20:53:29.620" v="18721" actId="20577"/>
        <pc:sldMkLst>
          <pc:docMk/>
          <pc:sldMk cId="2823042629" sldId="626"/>
        </pc:sldMkLst>
      </pc:sldChg>
      <pc:sldChg chg="addSp delSp modSp new del mod">
        <pc:chgData name="Jonathan Mah" userId="5261b2f2f3e51194" providerId="LiveId" clId="{B15D74A0-E1F4-4E52-BCD6-7DE505AE0250}" dt="2023-09-25T20:50:57.745" v="18473" actId="47"/>
        <pc:sldMkLst>
          <pc:docMk/>
          <pc:sldMk cId="4096622333" sldId="626"/>
        </pc:sldMkLst>
        <pc:spChg chg="del">
          <ac:chgData name="Jonathan Mah" userId="5261b2f2f3e51194" providerId="LiveId" clId="{B15D74A0-E1F4-4E52-BCD6-7DE505AE0250}" dt="2023-09-25T20:50:06.142" v="18465" actId="478"/>
          <ac:spMkLst>
            <pc:docMk/>
            <pc:sldMk cId="4096622333" sldId="626"/>
            <ac:spMk id="2" creationId="{34CD3C7E-56A5-4A3B-2CF0-7F99F34C7C6A}"/>
          </ac:spMkLst>
        </pc:spChg>
        <pc:spChg chg="del">
          <ac:chgData name="Jonathan Mah" userId="5261b2f2f3e51194" providerId="LiveId" clId="{B15D74A0-E1F4-4E52-BCD6-7DE505AE0250}" dt="2023-09-25T20:50:06.142" v="18465" actId="478"/>
          <ac:spMkLst>
            <pc:docMk/>
            <pc:sldMk cId="4096622333" sldId="626"/>
            <ac:spMk id="3" creationId="{4F85198C-9958-1922-E96D-9F3F9FEBE681}"/>
          </ac:spMkLst>
        </pc:spChg>
        <pc:picChg chg="add del mod">
          <ac:chgData name="Jonathan Mah" userId="5261b2f2f3e51194" providerId="LiveId" clId="{B15D74A0-E1F4-4E52-BCD6-7DE505AE0250}" dt="2023-09-25T20:50:14.521" v="18467" actId="21"/>
          <ac:picMkLst>
            <pc:docMk/>
            <pc:sldMk cId="4096622333" sldId="626"/>
            <ac:picMk id="5" creationId="{075255F5-E5CD-A6B7-76E5-FF5E11C27764}"/>
          </ac:picMkLst>
        </pc:picChg>
      </pc:sldChg>
      <pc:sldChg chg="addSp modSp add mod modNotesTx">
        <pc:chgData name="Jonathan Mah" userId="5261b2f2f3e51194" providerId="LiveId" clId="{B15D74A0-E1F4-4E52-BCD6-7DE505AE0250}" dt="2023-09-25T21:17:44.909" v="19059" actId="6549"/>
        <pc:sldMkLst>
          <pc:docMk/>
          <pc:sldMk cId="4037065534" sldId="627"/>
        </pc:sldMkLst>
        <pc:spChg chg="add mod">
          <ac:chgData name="Jonathan Mah" userId="5261b2f2f3e51194" providerId="LiveId" clId="{B15D74A0-E1F4-4E52-BCD6-7DE505AE0250}" dt="2023-09-25T21:11:36.085" v="19043" actId="1076"/>
          <ac:spMkLst>
            <pc:docMk/>
            <pc:sldMk cId="4037065534" sldId="627"/>
            <ac:spMk id="2" creationId="{B839B755-5652-AFFA-4BB4-5DD5BEBA5170}"/>
          </ac:spMkLst>
        </pc:spChg>
        <pc:spChg chg="add mod">
          <ac:chgData name="Jonathan Mah" userId="5261b2f2f3e51194" providerId="LiveId" clId="{B15D74A0-E1F4-4E52-BCD6-7DE505AE0250}" dt="2023-09-25T21:11:40.988" v="19045" actId="1076"/>
          <ac:spMkLst>
            <pc:docMk/>
            <pc:sldMk cId="4037065534" sldId="627"/>
            <ac:spMk id="5" creationId="{A78D045E-9964-6727-0389-C765203718C7}"/>
          </ac:spMkLst>
        </pc:spChg>
        <pc:spChg chg="add mod">
          <ac:chgData name="Jonathan Mah" userId="5261b2f2f3e51194" providerId="LiveId" clId="{B15D74A0-E1F4-4E52-BCD6-7DE505AE0250}" dt="2023-09-25T21:11:54.465" v="19052" actId="1038"/>
          <ac:spMkLst>
            <pc:docMk/>
            <pc:sldMk cId="4037065534" sldId="627"/>
            <ac:spMk id="6" creationId="{6AA6014F-FD3D-5C70-0D9B-053FCB0106F1}"/>
          </ac:spMkLst>
        </pc:spChg>
        <pc:spChg chg="add mod">
          <ac:chgData name="Jonathan Mah" userId="5261b2f2f3e51194" providerId="LiveId" clId="{B15D74A0-E1F4-4E52-BCD6-7DE505AE0250}" dt="2023-09-25T21:11:58.574" v="19054" actId="1076"/>
          <ac:spMkLst>
            <pc:docMk/>
            <pc:sldMk cId="4037065534" sldId="627"/>
            <ac:spMk id="7" creationId="{48A31AC7-A388-A151-6CDA-E09B5215C120}"/>
          </ac:spMkLst>
        </pc:spChg>
        <pc:spChg chg="add mod">
          <ac:chgData name="Jonathan Mah" userId="5261b2f2f3e51194" providerId="LiveId" clId="{B15D74A0-E1F4-4E52-BCD6-7DE505AE0250}" dt="2023-09-25T21:12:06.637" v="19056" actId="1076"/>
          <ac:spMkLst>
            <pc:docMk/>
            <pc:sldMk cId="4037065534" sldId="627"/>
            <ac:spMk id="8" creationId="{640D095B-0294-DC8C-1F13-A0E2C21E6019}"/>
          </ac:spMkLst>
        </pc:spChg>
      </pc:sldChg>
      <pc:sldChg chg="addSp delSp modSp add mod modNotesTx">
        <pc:chgData name="Jonathan Mah" userId="5261b2f2f3e51194" providerId="LiveId" clId="{B15D74A0-E1F4-4E52-BCD6-7DE505AE0250}" dt="2023-09-25T21:26:34.262" v="19134" actId="20577"/>
        <pc:sldMkLst>
          <pc:docMk/>
          <pc:sldMk cId="2465592916" sldId="628"/>
        </pc:sldMkLst>
        <pc:spChg chg="add del">
          <ac:chgData name="Jonathan Mah" userId="5261b2f2f3e51194" providerId="LiveId" clId="{B15D74A0-E1F4-4E52-BCD6-7DE505AE0250}" dt="2023-09-25T21:25:43.974" v="19077"/>
          <ac:spMkLst>
            <pc:docMk/>
            <pc:sldMk cId="2465592916" sldId="628"/>
            <ac:spMk id="3" creationId="{E2722EE9-35AD-8FF6-1CB5-F40430857313}"/>
          </ac:spMkLst>
        </pc:spChg>
        <pc:picChg chg="add mod">
          <ac:chgData name="Jonathan Mah" userId="5261b2f2f3e51194" providerId="LiveId" clId="{B15D74A0-E1F4-4E52-BCD6-7DE505AE0250}" dt="2023-09-25T21:25:46.368" v="19079" actId="1076"/>
          <ac:picMkLst>
            <pc:docMk/>
            <pc:sldMk cId="2465592916" sldId="628"/>
            <ac:picMk id="4" creationId="{E00027FB-9708-29DA-2981-12560A15AF2D}"/>
          </ac:picMkLst>
        </pc:picChg>
        <pc:picChg chg="del">
          <ac:chgData name="Jonathan Mah" userId="5261b2f2f3e51194" providerId="LiveId" clId="{B15D74A0-E1F4-4E52-BCD6-7DE505AE0250}" dt="2023-09-25T21:23:04.559" v="19067" actId="478"/>
          <ac:picMkLst>
            <pc:docMk/>
            <pc:sldMk cId="2465592916" sldId="628"/>
            <ac:picMk id="16386" creationId="{080D0F6C-588D-A109-866C-681DDB9FB406}"/>
          </ac:picMkLst>
        </pc:picChg>
      </pc:sldChg>
      <pc:sldChg chg="addSp delSp modSp add mod modNotesTx">
        <pc:chgData name="Jonathan Mah" userId="5261b2f2f3e51194" providerId="LiveId" clId="{B15D74A0-E1F4-4E52-BCD6-7DE505AE0250}" dt="2023-09-25T21:26:28.638" v="19103" actId="20577"/>
        <pc:sldMkLst>
          <pc:docMk/>
          <pc:sldMk cId="4141742383" sldId="629"/>
        </pc:sldMkLst>
        <pc:spChg chg="add del">
          <ac:chgData name="Jonathan Mah" userId="5261b2f2f3e51194" providerId="LiveId" clId="{B15D74A0-E1F4-4E52-BCD6-7DE505AE0250}" dt="2023-09-25T21:26:10.250" v="19081"/>
          <ac:spMkLst>
            <pc:docMk/>
            <pc:sldMk cId="4141742383" sldId="629"/>
            <ac:spMk id="3" creationId="{E5C834EF-EDF0-FC51-AF05-EEBB19B7EE89}"/>
          </ac:spMkLst>
        </pc:spChg>
        <pc:picChg chg="add mod">
          <ac:chgData name="Jonathan Mah" userId="5261b2f2f3e51194" providerId="LiveId" clId="{B15D74A0-E1F4-4E52-BCD6-7DE505AE0250}" dt="2023-09-25T21:26:20.344" v="19085" actId="1076"/>
          <ac:picMkLst>
            <pc:docMk/>
            <pc:sldMk cId="4141742383" sldId="629"/>
            <ac:picMk id="4" creationId="{94DD2476-DECA-6038-8481-249EBEAEA755}"/>
          </ac:picMkLst>
        </pc:picChg>
        <pc:picChg chg="del">
          <ac:chgData name="Jonathan Mah" userId="5261b2f2f3e51194" providerId="LiveId" clId="{B15D74A0-E1F4-4E52-BCD6-7DE505AE0250}" dt="2023-09-25T21:23:06.928" v="19068" actId="478"/>
          <ac:picMkLst>
            <pc:docMk/>
            <pc:sldMk cId="4141742383" sldId="629"/>
            <ac:picMk id="16386" creationId="{080D0F6C-588D-A109-866C-681DDB9FB406}"/>
          </ac:picMkLst>
        </pc:picChg>
      </pc:sldChg>
      <pc:sldChg chg="addSp delSp modSp add mod modNotesTx">
        <pc:chgData name="Jonathan Mah" userId="5261b2f2f3e51194" providerId="LiveId" clId="{B15D74A0-E1F4-4E52-BCD6-7DE505AE0250}" dt="2023-09-25T21:36:16.893" v="19347" actId="20577"/>
        <pc:sldMkLst>
          <pc:docMk/>
          <pc:sldMk cId="830071145" sldId="630"/>
        </pc:sldMkLst>
        <pc:spChg chg="add del">
          <ac:chgData name="Jonathan Mah" userId="5261b2f2f3e51194" providerId="LiveId" clId="{B15D74A0-E1F4-4E52-BCD6-7DE505AE0250}" dt="2023-09-25T21:26:57.643" v="19136"/>
          <ac:spMkLst>
            <pc:docMk/>
            <pc:sldMk cId="830071145" sldId="630"/>
            <ac:spMk id="3" creationId="{C63AD827-473D-C5D7-2991-37DEF30A8132}"/>
          </ac:spMkLst>
        </pc:spChg>
        <pc:spChg chg="add mod">
          <ac:chgData name="Jonathan Mah" userId="5261b2f2f3e51194" providerId="LiveId" clId="{B15D74A0-E1F4-4E52-BCD6-7DE505AE0250}" dt="2023-09-25T21:29:23.981" v="19216" actId="1076"/>
          <ac:spMkLst>
            <pc:docMk/>
            <pc:sldMk cId="830071145" sldId="630"/>
            <ac:spMk id="7" creationId="{A661E346-2E59-FC9E-8EE6-AF4C0AC51F23}"/>
          </ac:spMkLst>
        </pc:spChg>
        <pc:spChg chg="add mod">
          <ac:chgData name="Jonathan Mah" userId="5261b2f2f3e51194" providerId="LiveId" clId="{B15D74A0-E1F4-4E52-BCD6-7DE505AE0250}" dt="2023-09-25T21:29:58.277" v="19270" actId="114"/>
          <ac:spMkLst>
            <pc:docMk/>
            <pc:sldMk cId="830071145" sldId="630"/>
            <ac:spMk id="8" creationId="{532FBE3D-27E3-57E3-DCBC-A009600E3726}"/>
          </ac:spMkLst>
        </pc:spChg>
        <pc:picChg chg="add mod ord modCrop">
          <ac:chgData name="Jonathan Mah" userId="5261b2f2f3e51194" providerId="LiveId" clId="{B15D74A0-E1F4-4E52-BCD6-7DE505AE0250}" dt="2023-09-25T21:30:10.407" v="19273" actId="1076"/>
          <ac:picMkLst>
            <pc:docMk/>
            <pc:sldMk cId="830071145" sldId="630"/>
            <ac:picMk id="4" creationId="{1EABC977-77AA-2B47-4BA2-6C6F10A4BE46}"/>
          </ac:picMkLst>
        </pc:picChg>
        <pc:picChg chg="add mod ord">
          <ac:chgData name="Jonathan Mah" userId="5261b2f2f3e51194" providerId="LiveId" clId="{B15D74A0-E1F4-4E52-BCD6-7DE505AE0250}" dt="2023-09-25T21:28:41" v="19187" actId="1076"/>
          <ac:picMkLst>
            <pc:docMk/>
            <pc:sldMk cId="830071145" sldId="630"/>
            <ac:picMk id="6" creationId="{423B8F68-F729-F61B-540E-62EA25A4EDC6}"/>
          </ac:picMkLst>
        </pc:picChg>
        <pc:picChg chg="del">
          <ac:chgData name="Jonathan Mah" userId="5261b2f2f3e51194" providerId="LiveId" clId="{B15D74A0-E1F4-4E52-BCD6-7DE505AE0250}" dt="2023-09-25T21:23:07.720" v="19069" actId="478"/>
          <ac:picMkLst>
            <pc:docMk/>
            <pc:sldMk cId="830071145" sldId="630"/>
            <ac:picMk id="16386" creationId="{080D0F6C-588D-A109-866C-681DDB9FB406}"/>
          </ac:picMkLst>
        </pc:picChg>
      </pc:sldChg>
      <pc:sldChg chg="addSp delSp modSp add mod modNotesTx">
        <pc:chgData name="Jonathan Mah" userId="5261b2f2f3e51194" providerId="LiveId" clId="{B15D74A0-E1F4-4E52-BCD6-7DE505AE0250}" dt="2023-09-25T21:31:49.215" v="19310" actId="14100"/>
        <pc:sldMkLst>
          <pc:docMk/>
          <pc:sldMk cId="2617077626" sldId="631"/>
        </pc:sldMkLst>
        <pc:spChg chg="add del">
          <ac:chgData name="Jonathan Mah" userId="5261b2f2f3e51194" providerId="LiveId" clId="{B15D74A0-E1F4-4E52-BCD6-7DE505AE0250}" dt="2023-09-25T21:31:31.443" v="19275"/>
          <ac:spMkLst>
            <pc:docMk/>
            <pc:sldMk cId="2617077626" sldId="631"/>
            <ac:spMk id="3" creationId="{73D9D28D-7E47-D7EB-5CFA-C143234E9100}"/>
          </ac:spMkLst>
        </pc:spChg>
        <pc:picChg chg="add mod">
          <ac:chgData name="Jonathan Mah" userId="5261b2f2f3e51194" providerId="LiveId" clId="{B15D74A0-E1F4-4E52-BCD6-7DE505AE0250}" dt="2023-09-25T21:31:49.215" v="19310" actId="14100"/>
          <ac:picMkLst>
            <pc:docMk/>
            <pc:sldMk cId="2617077626" sldId="631"/>
            <ac:picMk id="4" creationId="{FF4215FD-5CA9-B762-E7C7-7A874BE7A9F1}"/>
          </ac:picMkLst>
        </pc:picChg>
        <pc:picChg chg="del">
          <ac:chgData name="Jonathan Mah" userId="5261b2f2f3e51194" providerId="LiveId" clId="{B15D74A0-E1F4-4E52-BCD6-7DE505AE0250}" dt="2023-09-25T21:23:09.072" v="19070" actId="478"/>
          <ac:picMkLst>
            <pc:docMk/>
            <pc:sldMk cId="2617077626" sldId="631"/>
            <ac:picMk id="16386" creationId="{080D0F6C-588D-A109-866C-681DDB9FB406}"/>
          </ac:picMkLst>
        </pc:picChg>
      </pc:sldChg>
      <pc:sldChg chg="addSp delSp modSp add mod">
        <pc:chgData name="Jonathan Mah" userId="5261b2f2f3e51194" providerId="LiveId" clId="{B15D74A0-E1F4-4E52-BCD6-7DE505AE0250}" dt="2023-09-25T21:32:29.974" v="19312" actId="1076"/>
        <pc:sldMkLst>
          <pc:docMk/>
          <pc:sldMk cId="3792039590" sldId="632"/>
        </pc:sldMkLst>
        <pc:picChg chg="add mod">
          <ac:chgData name="Jonathan Mah" userId="5261b2f2f3e51194" providerId="LiveId" clId="{B15D74A0-E1F4-4E52-BCD6-7DE505AE0250}" dt="2023-09-25T21:32:29.974" v="19312" actId="1076"/>
          <ac:picMkLst>
            <pc:docMk/>
            <pc:sldMk cId="3792039590" sldId="632"/>
            <ac:picMk id="4" creationId="{C4B873F0-A053-C43C-83BF-F6E4C2641217}"/>
          </ac:picMkLst>
        </pc:picChg>
        <pc:picChg chg="del mod">
          <ac:chgData name="Jonathan Mah" userId="5261b2f2f3e51194" providerId="LiveId" clId="{B15D74A0-E1F4-4E52-BCD6-7DE505AE0250}" dt="2023-09-25T21:23:10.234" v="19072" actId="478"/>
          <ac:picMkLst>
            <pc:docMk/>
            <pc:sldMk cId="3792039590" sldId="632"/>
            <ac:picMk id="16386" creationId="{080D0F6C-588D-A109-866C-681DDB9FB406}"/>
          </ac:picMkLst>
        </pc:picChg>
      </pc:sldChg>
      <pc:sldChg chg="addSp delSp modSp add mod ord modNotesTx">
        <pc:chgData name="Jonathan Mah" userId="5261b2f2f3e51194" providerId="LiveId" clId="{B15D74A0-E1F4-4E52-BCD6-7DE505AE0250}" dt="2023-09-25T21:37:49.632" v="19460" actId="313"/>
        <pc:sldMkLst>
          <pc:docMk/>
          <pc:sldMk cId="2455056615" sldId="633"/>
        </pc:sldMkLst>
        <pc:spChg chg="add mod">
          <ac:chgData name="Jonathan Mah" userId="5261b2f2f3e51194" providerId="LiveId" clId="{B15D74A0-E1F4-4E52-BCD6-7DE505AE0250}" dt="2023-09-25T21:33:35.581" v="19324" actId="1076"/>
          <ac:spMkLst>
            <pc:docMk/>
            <pc:sldMk cId="2455056615" sldId="633"/>
            <ac:spMk id="4" creationId="{EF323D99-B25B-EC6C-8243-AAF655AD14F8}"/>
          </ac:spMkLst>
        </pc:spChg>
        <pc:spChg chg="add mod">
          <ac:chgData name="Jonathan Mah" userId="5261b2f2f3e51194" providerId="LiveId" clId="{B15D74A0-E1F4-4E52-BCD6-7DE505AE0250}" dt="2023-09-25T21:33:37.726" v="19325" actId="1076"/>
          <ac:spMkLst>
            <pc:docMk/>
            <pc:sldMk cId="2455056615" sldId="633"/>
            <ac:spMk id="5" creationId="{DA62EC3A-AD27-66BD-0E27-CDBDA5EDA455}"/>
          </ac:spMkLst>
        </pc:spChg>
        <pc:spChg chg="add mod">
          <ac:chgData name="Jonathan Mah" userId="5261b2f2f3e51194" providerId="LiveId" clId="{B15D74A0-E1F4-4E52-BCD6-7DE505AE0250}" dt="2023-09-25T21:33:42.816" v="19326" actId="1076"/>
          <ac:spMkLst>
            <pc:docMk/>
            <pc:sldMk cId="2455056615" sldId="633"/>
            <ac:spMk id="6" creationId="{A1C86F87-574C-6DB1-018D-A410B0C67BD5}"/>
          </ac:spMkLst>
        </pc:spChg>
        <pc:spChg chg="add mod">
          <ac:chgData name="Jonathan Mah" userId="5261b2f2f3e51194" providerId="LiveId" clId="{B15D74A0-E1F4-4E52-BCD6-7DE505AE0250}" dt="2023-09-25T21:33:44.333" v="19327" actId="1076"/>
          <ac:spMkLst>
            <pc:docMk/>
            <pc:sldMk cId="2455056615" sldId="633"/>
            <ac:spMk id="7" creationId="{8C679E10-E373-CF49-AD4A-CC744E7F4FB3}"/>
          </ac:spMkLst>
        </pc:spChg>
        <pc:spChg chg="add mod">
          <ac:chgData name="Jonathan Mah" userId="5261b2f2f3e51194" providerId="LiveId" clId="{B15D74A0-E1F4-4E52-BCD6-7DE505AE0250}" dt="2023-09-25T21:33:50.286" v="19329" actId="1037"/>
          <ac:spMkLst>
            <pc:docMk/>
            <pc:sldMk cId="2455056615" sldId="633"/>
            <ac:spMk id="8" creationId="{08E2F347-6A46-42C1-B1AD-169B2EA989AE}"/>
          </ac:spMkLst>
        </pc:spChg>
        <pc:spChg chg="add mod">
          <ac:chgData name="Jonathan Mah" userId="5261b2f2f3e51194" providerId="LiveId" clId="{B15D74A0-E1F4-4E52-BCD6-7DE505AE0250}" dt="2023-09-25T21:37:49.632" v="19460" actId="313"/>
          <ac:spMkLst>
            <pc:docMk/>
            <pc:sldMk cId="2455056615" sldId="633"/>
            <ac:spMk id="11" creationId="{47F4DF9A-BCFD-F9FC-2AB4-329C58604B75}"/>
          </ac:spMkLst>
        </pc:spChg>
        <pc:picChg chg="add mod">
          <ac:chgData name="Jonathan Mah" userId="5261b2f2f3e51194" providerId="LiveId" clId="{B15D74A0-E1F4-4E52-BCD6-7DE505AE0250}" dt="2023-09-25T21:33:29.239" v="19322" actId="1076"/>
          <ac:picMkLst>
            <pc:docMk/>
            <pc:sldMk cId="2455056615" sldId="633"/>
            <ac:picMk id="3" creationId="{147D1876-B836-77A2-1E65-500CD27CD3C9}"/>
          </ac:picMkLst>
        </pc:picChg>
        <pc:picChg chg="add mod ord">
          <ac:chgData name="Jonathan Mah" userId="5261b2f2f3e51194" providerId="LiveId" clId="{B15D74A0-E1F4-4E52-BCD6-7DE505AE0250}" dt="2023-09-25T21:36:27.216" v="19367" actId="167"/>
          <ac:picMkLst>
            <pc:docMk/>
            <pc:sldMk cId="2455056615" sldId="633"/>
            <ac:picMk id="9" creationId="{4FD8753E-048F-2279-148A-E305DBA2C752}"/>
          </ac:picMkLst>
        </pc:picChg>
        <pc:picChg chg="add mod">
          <ac:chgData name="Jonathan Mah" userId="5261b2f2f3e51194" providerId="LiveId" clId="{B15D74A0-E1F4-4E52-BCD6-7DE505AE0250}" dt="2023-09-25T21:36:39.148" v="19369" actId="1076"/>
          <ac:picMkLst>
            <pc:docMk/>
            <pc:sldMk cId="2455056615" sldId="633"/>
            <ac:picMk id="5122" creationId="{CF0995FC-175F-3299-DE43-4B5969C2C4F0}"/>
          </ac:picMkLst>
        </pc:picChg>
        <pc:picChg chg="del">
          <ac:chgData name="Jonathan Mah" userId="5261b2f2f3e51194" providerId="LiveId" clId="{B15D74A0-E1F4-4E52-BCD6-7DE505AE0250}" dt="2023-09-25T21:23:11.496" v="19073" actId="478"/>
          <ac:picMkLst>
            <pc:docMk/>
            <pc:sldMk cId="2455056615" sldId="633"/>
            <ac:picMk id="16386" creationId="{080D0F6C-588D-A109-866C-681DDB9FB406}"/>
          </ac:picMkLst>
        </pc:picChg>
      </pc:sldChg>
      <pc:sldChg chg="delSp add">
        <pc:chgData name="Jonathan Mah" userId="5261b2f2f3e51194" providerId="LiveId" clId="{B15D74A0-E1F4-4E52-BCD6-7DE505AE0250}" dt="2023-09-25T21:23:12.662" v="19074" actId="478"/>
        <pc:sldMkLst>
          <pc:docMk/>
          <pc:sldMk cId="2664533093" sldId="634"/>
        </pc:sldMkLst>
        <pc:picChg chg="del">
          <ac:chgData name="Jonathan Mah" userId="5261b2f2f3e51194" providerId="LiveId" clId="{B15D74A0-E1F4-4E52-BCD6-7DE505AE0250}" dt="2023-09-25T21:23:12.662" v="19074" actId="478"/>
          <ac:picMkLst>
            <pc:docMk/>
            <pc:sldMk cId="2664533093" sldId="634"/>
            <ac:picMk id="16386" creationId="{080D0F6C-588D-A109-866C-681DDB9FB4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635625" cy="4889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366000" y="0"/>
            <a:ext cx="5635625" cy="488950"/>
          </a:xfrm>
          <a:prstGeom prst="rect">
            <a:avLst/>
          </a:prstGeom>
        </p:spPr>
        <p:txBody>
          <a:bodyPr vert="horz" lIns="91440" tIns="45720" rIns="91440" bIns="45720" rtlCol="0"/>
          <a:lstStyle>
            <a:lvl1pPr algn="r">
              <a:defRPr sz="1200"/>
            </a:lvl1pPr>
          </a:lstStyle>
          <a:p>
            <a:fld id="{ECB849DA-4571-48AE-B108-B012171980BD}" type="datetimeFigureOut">
              <a:rPr lang="en-US" smtClean="0"/>
              <a:t>9/25/2023</a:t>
            </a:fld>
            <a:endParaRPr lang="en-US"/>
          </a:p>
        </p:txBody>
      </p:sp>
      <p:sp>
        <p:nvSpPr>
          <p:cNvPr id="4" name="Slide Image Placeholder 3"/>
          <p:cNvSpPr>
            <a:spLocks noGrp="1" noRot="1" noChangeAspect="1"/>
          </p:cNvSpPr>
          <p:nvPr>
            <p:ph type="sldImg" idx="2"/>
          </p:nvPr>
        </p:nvSpPr>
        <p:spPr>
          <a:xfrm>
            <a:off x="4306888" y="1219200"/>
            <a:ext cx="4391025" cy="32924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300163" y="4694238"/>
            <a:ext cx="10404475" cy="38401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264650"/>
            <a:ext cx="5635625" cy="4889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366000" y="9264650"/>
            <a:ext cx="5635625" cy="488950"/>
          </a:xfrm>
          <a:prstGeom prst="rect">
            <a:avLst/>
          </a:prstGeom>
        </p:spPr>
        <p:txBody>
          <a:bodyPr vert="horz" lIns="91440" tIns="45720" rIns="91440" bIns="45720" rtlCol="0" anchor="b"/>
          <a:lstStyle>
            <a:lvl1pPr algn="r">
              <a:defRPr sz="1200"/>
            </a:lvl1pPr>
          </a:lstStyle>
          <a:p>
            <a:fld id="{599CC9A3-A707-4B34-82D4-E64BA4C5A8D1}" type="slidenum">
              <a:rPr lang="en-US" smtClean="0"/>
              <a:t>‹#›</a:t>
            </a:fld>
            <a:endParaRPr lang="en-US"/>
          </a:p>
        </p:txBody>
      </p:sp>
    </p:spTree>
    <p:extLst>
      <p:ext uri="{BB962C8B-B14F-4D97-AF65-F5344CB8AC3E}">
        <p14:creationId xmlns:p14="http://schemas.microsoft.com/office/powerpoint/2010/main" val="3760428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How’s it going guys, gals, and non-binary pals, my name is Jonathan Mah, I’m a PhD student </a:t>
            </a:r>
            <a:r>
              <a:rPr lang="en-US" dirty="0" err="1"/>
              <a:t>coadvised</a:t>
            </a:r>
            <a:r>
              <a:rPr lang="en-US" dirty="0"/>
              <a:t> by Professor Kirk Lohmueller and Professor Nandita Garud, and time permitted, today I’ll be talking about my #soon to be submitted work concerning inference of demography and selection in the human gut microbiome. But before we begin, I’d like to start off with a quick story about... I know we’re all thinking it… That’s right, you guessed it…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1</a:t>
            </a:fld>
            <a:endParaRPr lang="en-US" dirty="0"/>
          </a:p>
        </p:txBody>
      </p:sp>
    </p:spTree>
    <p:extLst>
      <p:ext uri="{BB962C8B-B14F-4D97-AF65-F5344CB8AC3E}">
        <p14:creationId xmlns:p14="http://schemas.microsoft.com/office/powerpoint/2010/main" val="1965928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plenty of reasons why there are fewer people living in Los Angeles: Covid-19, the high cost of living, and our other baseball team, The Angels.</a:t>
            </a:r>
          </a:p>
        </p:txBody>
      </p:sp>
      <p:sp>
        <p:nvSpPr>
          <p:cNvPr id="4" name="Slide Number Placeholder 3"/>
          <p:cNvSpPr>
            <a:spLocks noGrp="1"/>
          </p:cNvSpPr>
          <p:nvPr>
            <p:ph type="sldNum" sz="quarter" idx="5"/>
          </p:nvPr>
        </p:nvSpPr>
        <p:spPr/>
        <p:txBody>
          <a:bodyPr/>
          <a:lstStyle/>
          <a:p>
            <a:fld id="{599CC9A3-A707-4B34-82D4-E64BA4C5A8D1}" type="slidenum">
              <a:rPr lang="en-US" smtClean="0"/>
              <a:t>10</a:t>
            </a:fld>
            <a:endParaRPr lang="en-US"/>
          </a:p>
        </p:txBody>
      </p:sp>
    </p:spTree>
    <p:extLst>
      <p:ext uri="{BB962C8B-B14F-4D97-AF65-F5344CB8AC3E}">
        <p14:creationId xmlns:p14="http://schemas.microsoft.com/office/powerpoint/2010/main" val="97449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Altogether, the Census gives us important insights into demographic trends, which have real, tangible effects on our lives. </a:t>
            </a:r>
          </a:p>
          <a:p>
            <a:endParaRPr lang="en-US" dirty="0"/>
          </a:p>
          <a:p>
            <a:r>
              <a:rPr lang="en-US" dirty="0"/>
              <a:t>What I do, is very similar, except instead of asking “How many people live in Los Angeles”, I ask</a:t>
            </a:r>
          </a:p>
        </p:txBody>
      </p:sp>
      <p:sp>
        <p:nvSpPr>
          <p:cNvPr id="4" name="Slide Number Placeholder 3"/>
          <p:cNvSpPr>
            <a:spLocks noGrp="1"/>
          </p:cNvSpPr>
          <p:nvPr>
            <p:ph type="sldNum" sz="quarter" idx="5"/>
          </p:nvPr>
        </p:nvSpPr>
        <p:spPr/>
        <p:txBody>
          <a:bodyPr/>
          <a:lstStyle/>
          <a:p>
            <a:fld id="{599CC9A3-A707-4B34-82D4-E64BA4C5A8D1}" type="slidenum">
              <a:rPr lang="en-US" smtClean="0"/>
              <a:t>11</a:t>
            </a:fld>
            <a:endParaRPr lang="en-US"/>
          </a:p>
        </p:txBody>
      </p:sp>
    </p:spTree>
    <p:extLst>
      <p:ext uri="{BB962C8B-B14F-4D97-AF65-F5344CB8AC3E}">
        <p14:creationId xmlns:p14="http://schemas.microsoft.com/office/powerpoint/2010/main" val="3853062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bacteria, and how many, live in people?</a:t>
            </a:r>
          </a:p>
        </p:txBody>
      </p:sp>
      <p:sp>
        <p:nvSpPr>
          <p:cNvPr id="4" name="Slide Number Placeholder 3"/>
          <p:cNvSpPr>
            <a:spLocks noGrp="1"/>
          </p:cNvSpPr>
          <p:nvPr>
            <p:ph type="sldNum" sz="quarter" idx="5"/>
          </p:nvPr>
        </p:nvSpPr>
        <p:spPr/>
        <p:txBody>
          <a:bodyPr/>
          <a:lstStyle/>
          <a:p>
            <a:fld id="{599CC9A3-A707-4B34-82D4-E64BA4C5A8D1}" type="slidenum">
              <a:rPr lang="en-US" smtClean="0"/>
              <a:t>12</a:t>
            </a:fld>
            <a:endParaRPr lang="en-US"/>
          </a:p>
        </p:txBody>
      </p:sp>
    </p:spTree>
    <p:extLst>
      <p:ext uri="{BB962C8B-B14F-4D97-AF65-F5344CB8AC3E}">
        <p14:creationId xmlns:p14="http://schemas.microsoft.com/office/powerpoint/2010/main" val="657051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like me, and bacteria fills you with bacteria, then you might want to know why.</a:t>
            </a:r>
          </a:p>
        </p:txBody>
      </p:sp>
      <p:sp>
        <p:nvSpPr>
          <p:cNvPr id="4" name="Slide Number Placeholder 3"/>
          <p:cNvSpPr>
            <a:spLocks noGrp="1"/>
          </p:cNvSpPr>
          <p:nvPr>
            <p:ph type="sldNum" sz="quarter" idx="5"/>
          </p:nvPr>
        </p:nvSpPr>
        <p:spPr/>
        <p:txBody>
          <a:bodyPr/>
          <a:lstStyle/>
          <a:p>
            <a:fld id="{599CC9A3-A707-4B34-82D4-E64BA4C5A8D1}" type="slidenum">
              <a:rPr lang="en-US" smtClean="0"/>
              <a:t>13</a:t>
            </a:fld>
            <a:endParaRPr lang="en-US"/>
          </a:p>
        </p:txBody>
      </p:sp>
    </p:spTree>
    <p:extLst>
      <p:ext uri="{BB962C8B-B14F-4D97-AF65-F5344CB8AC3E}">
        <p14:creationId xmlns:p14="http://schemas.microsoft.com/office/powerpoint/2010/main" val="4130301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study is the bacteria that live in, on, and around us, otherwise known as the Microbiome. In particular, I study the bacteria present in our guts</a:t>
            </a:r>
          </a:p>
        </p:txBody>
      </p:sp>
      <p:sp>
        <p:nvSpPr>
          <p:cNvPr id="4" name="Slide Number Placeholder 3"/>
          <p:cNvSpPr>
            <a:spLocks noGrp="1"/>
          </p:cNvSpPr>
          <p:nvPr>
            <p:ph type="sldNum" sz="quarter" idx="5"/>
          </p:nvPr>
        </p:nvSpPr>
        <p:spPr/>
        <p:txBody>
          <a:bodyPr/>
          <a:lstStyle/>
          <a:p>
            <a:fld id="{599CC9A3-A707-4B34-82D4-E64BA4C5A8D1}" type="slidenum">
              <a:rPr lang="en-US" smtClean="0"/>
              <a:t>14</a:t>
            </a:fld>
            <a:endParaRPr lang="en-US"/>
          </a:p>
        </p:txBody>
      </p:sp>
    </p:spTree>
    <p:extLst>
      <p:ext uri="{BB962C8B-B14F-4D97-AF65-F5344CB8AC3E}">
        <p14:creationId xmlns:p14="http://schemas.microsoft.com/office/powerpoint/2010/main" val="266366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cartoon schematic of a person and their bacteria, with these lines on the right-hand side representative of bacterial genomes. We ask fundamental basic science questions about evolution and ecology in the human gut microbiome across human populations and so towards this end our data consists of one strain per species per host</a:t>
            </a:r>
          </a:p>
          <a:p>
            <a:endParaRPr lang="en-US" dirty="0"/>
          </a:p>
          <a:p>
            <a:r>
              <a:rPr lang="en-US" dirty="0"/>
              <a:t>Make </a:t>
            </a:r>
          </a:p>
          <a:p>
            <a:endParaRPr lang="en-US" dirty="0"/>
          </a:p>
          <a:p>
            <a:pPr marL="228600" indent="-228600">
              <a:buAutoNum type="arabicPeriod"/>
            </a:pPr>
            <a:r>
              <a:rPr lang="en-US" dirty="0"/>
              <a:t>Remove the star</a:t>
            </a:r>
          </a:p>
          <a:p>
            <a:pPr marL="228600" indent="-228600">
              <a:buAutoNum type="arabicPeriod"/>
            </a:pPr>
            <a:r>
              <a:rPr lang="en-US" dirty="0"/>
              <a:t>Talk Number of strains per host and that they are genetically distinct</a:t>
            </a:r>
          </a:p>
          <a:p>
            <a:pPr marL="228600" indent="-228600">
              <a:buAutoNum type="arabicPeriod"/>
            </a:pPr>
            <a:r>
              <a:rPr lang="en-US" dirty="0"/>
              <a:t>Explain lines as graphical representation for genomes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15</a:t>
            </a:fld>
            <a:endParaRPr lang="en-US"/>
          </a:p>
        </p:txBody>
      </p:sp>
    </p:spTree>
    <p:extLst>
      <p:ext uri="{BB962C8B-B14F-4D97-AF65-F5344CB8AC3E}">
        <p14:creationId xmlns:p14="http://schemas.microsoft.com/office/powerpoint/2010/main" val="2168951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cartoon schematic of a person and their bacteria, with these lines on the right-hand side representative of bacterial genomes. We ask fundamental basic science questions about evolution and ecology in the human gut microbiome across human populations and so towards this end our data consists of one strain per species per host</a:t>
            </a:r>
          </a:p>
          <a:p>
            <a:endParaRPr lang="en-US" dirty="0"/>
          </a:p>
          <a:p>
            <a:r>
              <a:rPr lang="en-US" dirty="0"/>
              <a:t>Make </a:t>
            </a:r>
          </a:p>
          <a:p>
            <a:endParaRPr lang="en-US" dirty="0"/>
          </a:p>
          <a:p>
            <a:pPr marL="228600" indent="-228600">
              <a:buAutoNum type="arabicPeriod"/>
            </a:pPr>
            <a:r>
              <a:rPr lang="en-US" dirty="0"/>
              <a:t>Remove the star</a:t>
            </a:r>
          </a:p>
          <a:p>
            <a:pPr marL="228600" indent="-228600">
              <a:buAutoNum type="arabicPeriod"/>
            </a:pPr>
            <a:r>
              <a:rPr lang="en-US" dirty="0"/>
              <a:t>Talk Number of strains per host and that they are genetically distinct</a:t>
            </a:r>
          </a:p>
          <a:p>
            <a:pPr marL="228600" indent="-228600">
              <a:buAutoNum type="arabicPeriod"/>
            </a:pPr>
            <a:r>
              <a:rPr lang="en-US" dirty="0"/>
              <a:t>Explain lines as graphical representation for genomes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16</a:t>
            </a:fld>
            <a:endParaRPr lang="en-US"/>
          </a:p>
        </p:txBody>
      </p:sp>
    </p:spTree>
    <p:extLst>
      <p:ext uri="{BB962C8B-B14F-4D97-AF65-F5344CB8AC3E}">
        <p14:creationId xmlns:p14="http://schemas.microsoft.com/office/powerpoint/2010/main" val="3483128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the Census, we began our investigation by asking how nucleotide diversity might differ by geography</a:t>
            </a:r>
          </a:p>
        </p:txBody>
      </p:sp>
      <p:sp>
        <p:nvSpPr>
          <p:cNvPr id="4" name="Slide Number Placeholder 3"/>
          <p:cNvSpPr>
            <a:spLocks noGrp="1"/>
          </p:cNvSpPr>
          <p:nvPr>
            <p:ph type="sldNum" sz="quarter" idx="5"/>
          </p:nvPr>
        </p:nvSpPr>
        <p:spPr/>
        <p:txBody>
          <a:bodyPr/>
          <a:lstStyle/>
          <a:p>
            <a:fld id="{599CC9A3-A707-4B34-82D4-E64BA4C5A8D1}" type="slidenum">
              <a:rPr lang="en-US" smtClean="0"/>
              <a:t>17</a:t>
            </a:fld>
            <a:endParaRPr lang="en-US"/>
          </a:p>
        </p:txBody>
      </p:sp>
    </p:spTree>
    <p:extLst>
      <p:ext uri="{BB962C8B-B14F-4D97-AF65-F5344CB8AC3E}">
        <p14:creationId xmlns:p14="http://schemas.microsoft.com/office/powerpoint/2010/main" val="2940482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fairly substantial body of work suggesting that the microbiomes of people living in urbanized, industrialized, westernized societies (that’s everyone here) have seen general reductions in microbiome diversity at the level species, gene, and nucleotide diversity</a:t>
            </a:r>
          </a:p>
        </p:txBody>
      </p:sp>
      <p:sp>
        <p:nvSpPr>
          <p:cNvPr id="4" name="Slide Number Placeholder 3"/>
          <p:cNvSpPr>
            <a:spLocks noGrp="1"/>
          </p:cNvSpPr>
          <p:nvPr>
            <p:ph type="sldNum" sz="quarter" idx="5"/>
          </p:nvPr>
        </p:nvSpPr>
        <p:spPr/>
        <p:txBody>
          <a:bodyPr/>
          <a:lstStyle/>
          <a:p>
            <a:fld id="{599CC9A3-A707-4B34-82D4-E64BA4C5A8D1}" type="slidenum">
              <a:rPr lang="en-US" smtClean="0"/>
              <a:t>18</a:t>
            </a:fld>
            <a:endParaRPr lang="en-US"/>
          </a:p>
        </p:txBody>
      </p:sp>
    </p:spTree>
    <p:extLst>
      <p:ext uri="{BB962C8B-B14F-4D97-AF65-F5344CB8AC3E}">
        <p14:creationId xmlns:p14="http://schemas.microsoft.com/office/powerpoint/2010/main" val="3895941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important in the context of human health because such depletions in diversity are associated with certain negative or deleterious health outcomes, such as increased susceptibility to infectious, developmental, and chronic diseases</a:t>
            </a:r>
          </a:p>
        </p:txBody>
      </p:sp>
      <p:sp>
        <p:nvSpPr>
          <p:cNvPr id="4" name="Slide Number Placeholder 3"/>
          <p:cNvSpPr>
            <a:spLocks noGrp="1"/>
          </p:cNvSpPr>
          <p:nvPr>
            <p:ph type="sldNum" sz="quarter" idx="5"/>
          </p:nvPr>
        </p:nvSpPr>
        <p:spPr/>
        <p:txBody>
          <a:bodyPr/>
          <a:lstStyle/>
          <a:p>
            <a:fld id="{599CC9A3-A707-4B34-82D4-E64BA4C5A8D1}" type="slidenum">
              <a:rPr lang="en-US" smtClean="0"/>
              <a:t>19</a:t>
            </a:fld>
            <a:endParaRPr lang="en-US"/>
          </a:p>
        </p:txBody>
      </p:sp>
    </p:spTree>
    <p:extLst>
      <p:ext uri="{BB962C8B-B14F-4D97-AF65-F5344CB8AC3E}">
        <p14:creationId xmlns:p14="http://schemas.microsoft.com/office/powerpoint/2010/main" val="1070933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National Census.</a:t>
            </a:r>
          </a:p>
          <a:p>
            <a:endParaRPr lang="en-US" dirty="0"/>
          </a:p>
          <a:p>
            <a:r>
              <a:rPr lang="en-US" dirty="0"/>
              <a:t>Here is how this works.</a:t>
            </a:r>
          </a:p>
          <a:p>
            <a:endParaRPr lang="en-US" dirty="0"/>
          </a:p>
          <a:p>
            <a:r>
              <a:rPr lang="en-US" dirty="0"/>
              <a:t>Every 10 years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2</a:t>
            </a:fld>
            <a:endParaRPr lang="en-US"/>
          </a:p>
        </p:txBody>
      </p:sp>
    </p:spTree>
    <p:extLst>
      <p:ext uri="{BB962C8B-B14F-4D97-AF65-F5344CB8AC3E}">
        <p14:creationId xmlns:p14="http://schemas.microsoft.com/office/powerpoint/2010/main" val="4198772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fecal shotgun metagenomic sequencing data to investigate population genetics questions in the human gut microbiome.</a:t>
            </a:r>
          </a:p>
          <a:p>
            <a:endParaRPr lang="en-US" dirty="0"/>
          </a:p>
          <a:p>
            <a:r>
              <a:rPr lang="en-US" dirty="0"/>
              <a:t>More informally, instead of “population genetics”, we like to call this work “Poopulation genetics”</a:t>
            </a:r>
          </a:p>
        </p:txBody>
      </p:sp>
      <p:sp>
        <p:nvSpPr>
          <p:cNvPr id="4" name="Slide Number Placeholder 3"/>
          <p:cNvSpPr>
            <a:spLocks noGrp="1"/>
          </p:cNvSpPr>
          <p:nvPr>
            <p:ph type="sldNum" sz="quarter" idx="5"/>
          </p:nvPr>
        </p:nvSpPr>
        <p:spPr/>
        <p:txBody>
          <a:bodyPr/>
          <a:lstStyle/>
          <a:p>
            <a:fld id="{599CC9A3-A707-4B34-82D4-E64BA4C5A8D1}" type="slidenum">
              <a:rPr lang="en-US" smtClean="0"/>
              <a:t>20</a:t>
            </a:fld>
            <a:endParaRPr lang="en-US"/>
          </a:p>
        </p:txBody>
      </p:sp>
    </p:spTree>
    <p:extLst>
      <p:ext uri="{BB962C8B-B14F-4D97-AF65-F5344CB8AC3E}">
        <p14:creationId xmlns:p14="http://schemas.microsoft.com/office/powerpoint/2010/main" val="3911198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computed the nucleotide diversity both within hosts and between hosts for several bacterial species present in </a:t>
            </a:r>
          </a:p>
          <a:p>
            <a:endParaRPr lang="en-US" dirty="0"/>
          </a:p>
          <a:p>
            <a:r>
              <a:rPr lang="en-US" dirty="0"/>
              <a:t>Provide some further context on why depleted nucleotide diversity is unhealthy / correlated with negative health outcomes</a:t>
            </a:r>
          </a:p>
          <a:p>
            <a:endParaRPr lang="en-US" dirty="0"/>
          </a:p>
          <a:p>
            <a:r>
              <a:rPr lang="en-US" dirty="0"/>
              <a:t>Think of a different way of illustrating this</a:t>
            </a:r>
          </a:p>
        </p:txBody>
      </p:sp>
      <p:sp>
        <p:nvSpPr>
          <p:cNvPr id="4" name="Slide Number Placeholder 3"/>
          <p:cNvSpPr>
            <a:spLocks noGrp="1"/>
          </p:cNvSpPr>
          <p:nvPr>
            <p:ph type="sldNum" sz="quarter" idx="5"/>
          </p:nvPr>
        </p:nvSpPr>
        <p:spPr/>
        <p:txBody>
          <a:bodyPr/>
          <a:lstStyle/>
          <a:p>
            <a:fld id="{599CC9A3-A707-4B34-82D4-E64BA4C5A8D1}" type="slidenum">
              <a:rPr lang="en-US" smtClean="0"/>
              <a:t>21</a:t>
            </a:fld>
            <a:endParaRPr lang="en-US"/>
          </a:p>
        </p:txBody>
      </p:sp>
    </p:spTree>
    <p:extLst>
      <p:ext uri="{BB962C8B-B14F-4D97-AF65-F5344CB8AC3E}">
        <p14:creationId xmlns:p14="http://schemas.microsoft.com/office/powerpoint/2010/main" val="2058978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22</a:t>
            </a:fld>
            <a:endParaRPr lang="en-US"/>
          </a:p>
        </p:txBody>
      </p:sp>
    </p:spTree>
    <p:extLst>
      <p:ext uri="{BB962C8B-B14F-4D97-AF65-F5344CB8AC3E}">
        <p14:creationId xmlns:p14="http://schemas.microsoft.com/office/powerpoint/2010/main" val="1919277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23</a:t>
            </a:fld>
            <a:endParaRPr lang="en-US"/>
          </a:p>
        </p:txBody>
      </p:sp>
    </p:spTree>
    <p:extLst>
      <p:ext uri="{BB962C8B-B14F-4D97-AF65-F5344CB8AC3E}">
        <p14:creationId xmlns:p14="http://schemas.microsoft.com/office/powerpoint/2010/main" val="408500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24</a:t>
            </a:fld>
            <a:endParaRPr lang="en-US"/>
          </a:p>
        </p:txBody>
      </p:sp>
    </p:spTree>
    <p:extLst>
      <p:ext uri="{BB962C8B-B14F-4D97-AF65-F5344CB8AC3E}">
        <p14:creationId xmlns:p14="http://schemas.microsoft.com/office/powerpoint/2010/main" val="1417532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25</a:t>
            </a:fld>
            <a:endParaRPr lang="en-US"/>
          </a:p>
        </p:txBody>
      </p:sp>
    </p:spTree>
    <p:extLst>
      <p:ext uri="{BB962C8B-B14F-4D97-AF65-F5344CB8AC3E}">
        <p14:creationId xmlns:p14="http://schemas.microsoft.com/office/powerpoint/2010/main" val="809136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turned our attention to investigating how many bacteria live in people. Given our findings of depleted nucleotide diversity, focused the remainder of our analysis on North American gut microbiomes</a:t>
            </a:r>
          </a:p>
        </p:txBody>
      </p:sp>
      <p:sp>
        <p:nvSpPr>
          <p:cNvPr id="4" name="Slide Number Placeholder 3"/>
          <p:cNvSpPr>
            <a:spLocks noGrp="1"/>
          </p:cNvSpPr>
          <p:nvPr>
            <p:ph type="sldNum" sz="quarter" idx="5"/>
          </p:nvPr>
        </p:nvSpPr>
        <p:spPr/>
        <p:txBody>
          <a:bodyPr/>
          <a:lstStyle/>
          <a:p>
            <a:fld id="{599CC9A3-A707-4B34-82D4-E64BA4C5A8D1}" type="slidenum">
              <a:rPr lang="en-US" smtClean="0"/>
              <a:t>26</a:t>
            </a:fld>
            <a:endParaRPr lang="en-US"/>
          </a:p>
        </p:txBody>
      </p:sp>
    </p:spTree>
    <p:extLst>
      <p:ext uri="{BB962C8B-B14F-4D97-AF65-F5344CB8AC3E}">
        <p14:creationId xmlns:p14="http://schemas.microsoft.com/office/powerpoint/2010/main" val="2869573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turned our attention to investigating how many bacteria live in people. Given our findings of depleted nucleotide diversity, focused the remainder of our analysis on North American gut microbiomes</a:t>
            </a:r>
          </a:p>
        </p:txBody>
      </p:sp>
      <p:sp>
        <p:nvSpPr>
          <p:cNvPr id="4" name="Slide Number Placeholder 3"/>
          <p:cNvSpPr>
            <a:spLocks noGrp="1"/>
          </p:cNvSpPr>
          <p:nvPr>
            <p:ph type="sldNum" sz="quarter" idx="5"/>
          </p:nvPr>
        </p:nvSpPr>
        <p:spPr/>
        <p:txBody>
          <a:bodyPr/>
          <a:lstStyle/>
          <a:p>
            <a:fld id="{599CC9A3-A707-4B34-82D4-E64BA4C5A8D1}" type="slidenum">
              <a:rPr lang="en-US" smtClean="0"/>
              <a:t>27</a:t>
            </a:fld>
            <a:endParaRPr lang="en-US"/>
          </a:p>
        </p:txBody>
      </p:sp>
    </p:spTree>
    <p:extLst>
      <p:ext uri="{BB962C8B-B14F-4D97-AF65-F5344CB8AC3E}">
        <p14:creationId xmlns:p14="http://schemas.microsoft.com/office/powerpoint/2010/main" val="3475925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so, we leverage a summary statistic of genetic variation known as the site frequency spectrum, which we can visualize here as a histogram by which the x-axis tells us how rare or common a mutation is and the y-axis denotes the proportion of mutations which fall into each level of rarity</a:t>
            </a:r>
          </a:p>
          <a:p>
            <a:endParaRPr lang="en-US" dirty="0"/>
          </a:p>
          <a:p>
            <a:r>
              <a:rPr lang="en-US" dirty="0"/>
              <a:t>Here, the 1</a:t>
            </a:r>
            <a:r>
              <a:rPr lang="en-US" baseline="30000" dirty="0"/>
              <a:t>st</a:t>
            </a:r>
            <a:r>
              <a:rPr lang="en-US" dirty="0"/>
              <a:t> bar refers to singletons, which are mutations which only manifest once in a population</a:t>
            </a:r>
          </a:p>
          <a:p>
            <a:endParaRPr lang="en-US" dirty="0"/>
          </a:p>
          <a:p>
            <a:endParaRPr lang="en-US" dirty="0"/>
          </a:p>
          <a:p>
            <a:r>
              <a:rPr lang="en-US" b="1" dirty="0"/>
              <a:t>More properly convey how SFS is created, showing one strain per host</a:t>
            </a:r>
          </a:p>
        </p:txBody>
      </p:sp>
      <p:sp>
        <p:nvSpPr>
          <p:cNvPr id="4" name="Slide Number Placeholder 3"/>
          <p:cNvSpPr>
            <a:spLocks noGrp="1"/>
          </p:cNvSpPr>
          <p:nvPr>
            <p:ph type="sldNum" sz="quarter" idx="5"/>
          </p:nvPr>
        </p:nvSpPr>
        <p:spPr/>
        <p:txBody>
          <a:bodyPr/>
          <a:lstStyle/>
          <a:p>
            <a:fld id="{599CC9A3-A707-4B34-82D4-E64BA4C5A8D1}" type="slidenum">
              <a:rPr lang="en-US" smtClean="0"/>
              <a:t>28</a:t>
            </a:fld>
            <a:endParaRPr lang="en-US"/>
          </a:p>
        </p:txBody>
      </p:sp>
    </p:spTree>
    <p:extLst>
      <p:ext uri="{BB962C8B-B14F-4D97-AF65-F5344CB8AC3E}">
        <p14:creationId xmlns:p14="http://schemas.microsoft.com/office/powerpoint/2010/main" val="3237701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can split this purple, bipartisan, SFS into putatively neutral synonymous mutations (shown here in red), and assumed negatively selected nonsynonymous mutations (shown here in blue).</a:t>
            </a:r>
          </a:p>
          <a:p>
            <a:endParaRPr lang="en-US" dirty="0"/>
          </a:p>
          <a:p>
            <a:r>
              <a:rPr lang="en-US" dirty="0"/>
              <a:t>The SFS is known to be subject to three major classes of forces, being demography, linkage, and selection.</a:t>
            </a:r>
          </a:p>
        </p:txBody>
      </p:sp>
      <p:sp>
        <p:nvSpPr>
          <p:cNvPr id="4" name="Slide Number Placeholder 3"/>
          <p:cNvSpPr>
            <a:spLocks noGrp="1"/>
          </p:cNvSpPr>
          <p:nvPr>
            <p:ph type="sldNum" sz="quarter" idx="5"/>
          </p:nvPr>
        </p:nvSpPr>
        <p:spPr/>
        <p:txBody>
          <a:bodyPr/>
          <a:lstStyle/>
          <a:p>
            <a:fld id="{599CC9A3-A707-4B34-82D4-E64BA4C5A8D1}" type="slidenum">
              <a:rPr lang="en-US" smtClean="0"/>
              <a:t>29</a:t>
            </a:fld>
            <a:endParaRPr lang="en-US"/>
          </a:p>
        </p:txBody>
      </p:sp>
    </p:spTree>
    <p:extLst>
      <p:ext uri="{BB962C8B-B14F-4D97-AF65-F5344CB8AC3E}">
        <p14:creationId xmlns:p14="http://schemas.microsoft.com/office/powerpoint/2010/main" val="245374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government sends a bunch of people with clipboards to ask questions, such as how many people are living, what kind of people are they, and where do they live.</a:t>
            </a:r>
          </a:p>
        </p:txBody>
      </p:sp>
      <p:sp>
        <p:nvSpPr>
          <p:cNvPr id="4" name="Slide Number Placeholder 3"/>
          <p:cNvSpPr>
            <a:spLocks noGrp="1"/>
          </p:cNvSpPr>
          <p:nvPr>
            <p:ph type="sldNum" sz="quarter" idx="5"/>
          </p:nvPr>
        </p:nvSpPr>
        <p:spPr/>
        <p:txBody>
          <a:bodyPr/>
          <a:lstStyle/>
          <a:p>
            <a:fld id="{599CC9A3-A707-4B34-82D4-E64BA4C5A8D1}" type="slidenum">
              <a:rPr lang="en-US" smtClean="0"/>
              <a:t>3</a:t>
            </a:fld>
            <a:endParaRPr lang="en-US"/>
          </a:p>
        </p:txBody>
      </p:sp>
    </p:spTree>
    <p:extLst>
      <p:ext uri="{BB962C8B-B14F-4D97-AF65-F5344CB8AC3E}">
        <p14:creationId xmlns:p14="http://schemas.microsoft.com/office/powerpoint/2010/main" val="3490580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since we’re working with Bacteria, which have an extremely high rate of recombination, we can to some extent ignore linkage. Thus, our synonymous, red, SFS is almost entirely subject to the effects of Demography, which we can infer.</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30</a:t>
            </a:fld>
            <a:endParaRPr lang="en-US"/>
          </a:p>
        </p:txBody>
      </p:sp>
    </p:spTree>
    <p:extLst>
      <p:ext uri="{BB962C8B-B14F-4D97-AF65-F5344CB8AC3E}">
        <p14:creationId xmlns:p14="http://schemas.microsoft.com/office/powerpoint/2010/main" val="3209131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statistical inference package known as Dadi to infer demographic models from the synonymous SFS. On the right here I show several different cartoon schematics for different model specifications. The width of each schematic corresponds to the effective population at the time.</a:t>
            </a:r>
          </a:p>
        </p:txBody>
      </p:sp>
      <p:sp>
        <p:nvSpPr>
          <p:cNvPr id="4" name="Slide Number Placeholder 3"/>
          <p:cNvSpPr>
            <a:spLocks noGrp="1"/>
          </p:cNvSpPr>
          <p:nvPr>
            <p:ph type="sldNum" sz="quarter" idx="5"/>
          </p:nvPr>
        </p:nvSpPr>
        <p:spPr/>
        <p:txBody>
          <a:bodyPr/>
          <a:lstStyle/>
          <a:p>
            <a:fld id="{599CC9A3-A707-4B34-82D4-E64BA4C5A8D1}" type="slidenum">
              <a:rPr lang="en-US" smtClean="0"/>
              <a:t>31</a:t>
            </a:fld>
            <a:endParaRPr lang="en-US"/>
          </a:p>
        </p:txBody>
      </p:sp>
    </p:spTree>
    <p:extLst>
      <p:ext uri="{BB962C8B-B14F-4D97-AF65-F5344CB8AC3E}">
        <p14:creationId xmlns:p14="http://schemas.microsoft.com/office/powerpoint/2010/main" val="1029849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proceed by walking through a couple of examples. Here I show the synonymous site-frequency spectrum of a bacterial species, </a:t>
            </a:r>
            <a:r>
              <a:rPr lang="en-US" i="1" dirty="0"/>
              <a:t>Ruminococcus bromii</a:t>
            </a:r>
            <a:r>
              <a:rPr lang="en-US" i="0" dirty="0"/>
              <a:t>.</a:t>
            </a:r>
          </a:p>
          <a:p>
            <a:endParaRPr lang="en-US" i="0" dirty="0"/>
          </a:p>
          <a:p>
            <a:r>
              <a:rPr lang="en-US" i="0" dirty="0"/>
              <a:t>In darker colors we show the empirical data, while in lighter colors we show the spectrum simulated under our demographic model.</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32</a:t>
            </a:fld>
            <a:endParaRPr lang="en-US"/>
          </a:p>
        </p:txBody>
      </p:sp>
    </p:spTree>
    <p:extLst>
      <p:ext uri="{BB962C8B-B14F-4D97-AF65-F5344CB8AC3E}">
        <p14:creationId xmlns:p14="http://schemas.microsoft.com/office/powerpoint/2010/main" val="1731928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the way we fit these model is by exploring a 2-parameter likelihood surface using a gradient descent based approach. Our two parameters are “nu”, shown along the x-axis, which represents a ratio of current to ancestral population size, </a:t>
            </a:r>
          </a:p>
        </p:txBody>
      </p:sp>
      <p:sp>
        <p:nvSpPr>
          <p:cNvPr id="4" name="Slide Number Placeholder 3"/>
          <p:cNvSpPr>
            <a:spLocks noGrp="1"/>
          </p:cNvSpPr>
          <p:nvPr>
            <p:ph type="sldNum" sz="quarter" idx="5"/>
          </p:nvPr>
        </p:nvSpPr>
        <p:spPr/>
        <p:txBody>
          <a:bodyPr/>
          <a:lstStyle/>
          <a:p>
            <a:fld id="{599CC9A3-A707-4B34-82D4-E64BA4C5A8D1}" type="slidenum">
              <a:rPr lang="en-US" smtClean="0"/>
              <a:t>33</a:t>
            </a:fld>
            <a:endParaRPr lang="en-US"/>
          </a:p>
        </p:txBody>
      </p:sp>
    </p:spTree>
    <p:extLst>
      <p:ext uri="{BB962C8B-B14F-4D97-AF65-F5344CB8AC3E}">
        <p14:creationId xmlns:p14="http://schemas.microsoft.com/office/powerpoint/2010/main" val="3392684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“tau”, shown on the y axis, representing the amount of time which passes in an epoch, in units of generations per 2 times the ancestral population size.</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34</a:t>
            </a:fld>
            <a:endParaRPr lang="en-US"/>
          </a:p>
        </p:txBody>
      </p:sp>
    </p:spTree>
    <p:extLst>
      <p:ext uri="{BB962C8B-B14F-4D97-AF65-F5344CB8AC3E}">
        <p14:creationId xmlns:p14="http://schemas.microsoft.com/office/powerpoint/2010/main" val="1264357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difference of three log likelihoods approximates a 95% confidence interval.</a:t>
            </a:r>
          </a:p>
          <a:p>
            <a:endParaRPr lang="en-US" dirty="0"/>
          </a:p>
          <a:p>
            <a:r>
              <a:rPr lang="en-US" dirty="0"/>
              <a:t>In summary, the model parameters which simulate a model SFS most closely fitting the observed data is assumed to represent the underlying evolutionary history.</a:t>
            </a:r>
          </a:p>
        </p:txBody>
      </p:sp>
      <p:sp>
        <p:nvSpPr>
          <p:cNvPr id="4" name="Slide Number Placeholder 3"/>
          <p:cNvSpPr>
            <a:spLocks noGrp="1"/>
          </p:cNvSpPr>
          <p:nvPr>
            <p:ph type="sldNum" sz="quarter" idx="5"/>
          </p:nvPr>
        </p:nvSpPr>
        <p:spPr/>
        <p:txBody>
          <a:bodyPr/>
          <a:lstStyle/>
          <a:p>
            <a:fld id="{599CC9A3-A707-4B34-82D4-E64BA4C5A8D1}" type="slidenum">
              <a:rPr lang="en-US" smtClean="0"/>
              <a:t>35</a:t>
            </a:fld>
            <a:endParaRPr lang="en-US"/>
          </a:p>
        </p:txBody>
      </p:sp>
    </p:spTree>
    <p:extLst>
      <p:ext uri="{BB962C8B-B14F-4D97-AF65-F5344CB8AC3E}">
        <p14:creationId xmlns:p14="http://schemas.microsoft.com/office/powerpoint/2010/main" val="1960092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see me do it again?</a:t>
            </a:r>
          </a:p>
        </p:txBody>
      </p:sp>
      <p:sp>
        <p:nvSpPr>
          <p:cNvPr id="4" name="Slide Number Placeholder 3"/>
          <p:cNvSpPr>
            <a:spLocks noGrp="1"/>
          </p:cNvSpPr>
          <p:nvPr>
            <p:ph type="sldNum" sz="quarter" idx="5"/>
          </p:nvPr>
        </p:nvSpPr>
        <p:spPr/>
        <p:txBody>
          <a:bodyPr/>
          <a:lstStyle/>
          <a:p>
            <a:fld id="{599CC9A3-A707-4B34-82D4-E64BA4C5A8D1}" type="slidenum">
              <a:rPr lang="en-US" smtClean="0"/>
              <a:t>36</a:t>
            </a:fld>
            <a:endParaRPr lang="en-US"/>
          </a:p>
        </p:txBody>
      </p:sp>
    </p:spTree>
    <p:extLst>
      <p:ext uri="{BB962C8B-B14F-4D97-AF65-F5344CB8AC3E}">
        <p14:creationId xmlns:p14="http://schemas.microsoft.com/office/powerpoint/2010/main" val="1328180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for 27 bacterial species simultaneously across the human gut microbiome. Here I’m showing a summarizing scatterplot where the x-axis is identical to the likelihood surface, and the y-axis is converted to actual units of time in years.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37</a:t>
            </a:fld>
            <a:endParaRPr lang="en-US"/>
          </a:p>
        </p:txBody>
      </p:sp>
    </p:spTree>
    <p:extLst>
      <p:ext uri="{BB962C8B-B14F-4D97-AF65-F5344CB8AC3E}">
        <p14:creationId xmlns:p14="http://schemas.microsoft.com/office/powerpoint/2010/main" val="1161132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added a dotted red line on both the likelihood surfaces and the scatterplot, which separates the parameter space between contractions, such as </a:t>
            </a:r>
            <a:r>
              <a:rPr lang="en-US" i="1" dirty="0"/>
              <a:t>A. </a:t>
            </a:r>
            <a:r>
              <a:rPr lang="en-US" i="1" dirty="0" err="1"/>
              <a:t>muciniphila</a:t>
            </a:r>
            <a:r>
              <a:rPr lang="en-US" i="0" dirty="0"/>
              <a:t>, and expansions, such as </a:t>
            </a:r>
            <a:r>
              <a:rPr lang="en-US" i="1" dirty="0"/>
              <a:t>R. bromii</a:t>
            </a:r>
            <a:r>
              <a:rPr lang="en-US" i="0" dirty="0"/>
              <a:t>. We find that bacteria are inferred to have varied demographic histories.</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38</a:t>
            </a:fld>
            <a:endParaRPr lang="en-US"/>
          </a:p>
        </p:txBody>
      </p:sp>
    </p:spTree>
    <p:extLst>
      <p:ext uri="{BB962C8B-B14F-4D97-AF65-F5344CB8AC3E}">
        <p14:creationId xmlns:p14="http://schemas.microsoft.com/office/powerpoint/2010/main" val="3108331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note that this time frame of around 10,000 years is quite meaningful within the context of human history.</a:t>
            </a:r>
          </a:p>
        </p:txBody>
      </p:sp>
      <p:sp>
        <p:nvSpPr>
          <p:cNvPr id="4" name="Slide Number Placeholder 3"/>
          <p:cNvSpPr>
            <a:spLocks noGrp="1"/>
          </p:cNvSpPr>
          <p:nvPr>
            <p:ph type="sldNum" sz="quarter" idx="5"/>
          </p:nvPr>
        </p:nvSpPr>
        <p:spPr/>
        <p:txBody>
          <a:bodyPr/>
          <a:lstStyle/>
          <a:p>
            <a:fld id="{599CC9A3-A707-4B34-82D4-E64BA4C5A8D1}" type="slidenum">
              <a:rPr lang="en-US" smtClean="0"/>
              <a:t>39</a:t>
            </a:fld>
            <a:endParaRPr lang="en-US"/>
          </a:p>
        </p:txBody>
      </p:sp>
    </p:spTree>
    <p:extLst>
      <p:ext uri="{BB962C8B-B14F-4D97-AF65-F5344CB8AC3E}">
        <p14:creationId xmlns:p14="http://schemas.microsoft.com/office/powerpoint/2010/main" val="1735739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information is used to distribute voting power in the House of Representatives, so to some extent it does have fairly meaningful consequences.</a:t>
            </a:r>
          </a:p>
        </p:txBody>
      </p:sp>
      <p:sp>
        <p:nvSpPr>
          <p:cNvPr id="4" name="Slide Number Placeholder 3"/>
          <p:cNvSpPr>
            <a:spLocks noGrp="1"/>
          </p:cNvSpPr>
          <p:nvPr>
            <p:ph type="sldNum" sz="quarter" idx="5"/>
          </p:nvPr>
        </p:nvSpPr>
        <p:spPr/>
        <p:txBody>
          <a:bodyPr/>
          <a:lstStyle/>
          <a:p>
            <a:fld id="{599CC9A3-A707-4B34-82D4-E64BA4C5A8D1}" type="slidenum">
              <a:rPr lang="en-US" smtClean="0"/>
              <a:t>4</a:t>
            </a:fld>
            <a:endParaRPr lang="en-US"/>
          </a:p>
        </p:txBody>
      </p:sp>
    </p:spTree>
    <p:extLst>
      <p:ext uri="{BB962C8B-B14F-4D97-AF65-F5344CB8AC3E}">
        <p14:creationId xmlns:p14="http://schemas.microsoft.com/office/powerpoint/2010/main" val="38936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study by Omar Cornejo et al. found a population demographic expansion in the cavity causing oral pathogen, </a:t>
            </a:r>
            <a:r>
              <a:rPr lang="en-US" i="1" dirty="0"/>
              <a:t>Streptococcus mutans</a:t>
            </a:r>
            <a:r>
              <a:rPr lang="en-US" i="0" dirty="0"/>
              <a:t>, on a time scale roughly coincident with the onset of human agriculture 10,000 to 20,000 years ago, in part due to increased ecological niche availability as a consequence of the shift in diet</a:t>
            </a:r>
          </a:p>
          <a:p>
            <a:endParaRPr lang="en-US" i="0" dirty="0"/>
          </a:p>
          <a:p>
            <a:r>
              <a:rPr lang="en-US" i="0" dirty="0"/>
              <a:t>Only have red SFS, larger orange dot – blue likelihood surface is ok given removal of </a:t>
            </a:r>
            <a:r>
              <a:rPr lang="en-US" i="0" dirty="0" err="1"/>
              <a:t>nonsyn</a:t>
            </a:r>
            <a:r>
              <a:rPr lang="en-US" i="0" dirty="0"/>
              <a:t> SFS</a:t>
            </a:r>
          </a:p>
          <a:p>
            <a:endParaRPr lang="en-US" i="0" dirty="0"/>
          </a:p>
          <a:p>
            <a:r>
              <a:rPr lang="en-US" i="0" dirty="0"/>
              <a:t>Set up the example of SFSs + likelihood surface using just R. bromii, with larger proportions for visibility</a:t>
            </a:r>
          </a:p>
          <a:p>
            <a:endParaRPr lang="en-US" i="0" dirty="0"/>
          </a:p>
          <a:p>
            <a:r>
              <a:rPr lang="en-US" i="0" dirty="0"/>
              <a:t>Add cartoon schematics to illustrate contraction vs. expansion</a:t>
            </a:r>
          </a:p>
          <a:p>
            <a:endParaRPr lang="en-US" i="0" dirty="0"/>
          </a:p>
        </p:txBody>
      </p:sp>
      <p:sp>
        <p:nvSpPr>
          <p:cNvPr id="4" name="Slide Number Placeholder 3"/>
          <p:cNvSpPr>
            <a:spLocks noGrp="1"/>
          </p:cNvSpPr>
          <p:nvPr>
            <p:ph type="sldNum" sz="quarter" idx="5"/>
          </p:nvPr>
        </p:nvSpPr>
        <p:spPr/>
        <p:txBody>
          <a:bodyPr/>
          <a:lstStyle/>
          <a:p>
            <a:fld id="{599CC9A3-A707-4B34-82D4-E64BA4C5A8D1}" type="slidenum">
              <a:rPr lang="en-US" smtClean="0"/>
              <a:t>40</a:t>
            </a:fld>
            <a:endParaRPr lang="en-US"/>
          </a:p>
        </p:txBody>
      </p:sp>
    </p:spTree>
    <p:extLst>
      <p:ext uri="{BB962C8B-B14F-4D97-AF65-F5344CB8AC3E}">
        <p14:creationId xmlns:p14="http://schemas.microsoft.com/office/powerpoint/2010/main" val="2579752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for 27 bacterial species simultaneously across the human gut microbiome. Here I’m showing a summarizing scatterplot where the x-axis is identical to the likelihood surface, and the y-axis is converted to actual units of time.</a:t>
            </a:r>
          </a:p>
          <a:p>
            <a:endParaRPr lang="en-US" dirty="0"/>
          </a:p>
          <a:p>
            <a:r>
              <a:rPr lang="en-US" dirty="0"/>
              <a:t>I’ve added a dotted red line on both the likelihood surfaces and the scatterplot, which separates the parameter space between contractions, such as </a:t>
            </a:r>
            <a:r>
              <a:rPr lang="en-US" i="1" dirty="0"/>
              <a:t>A. </a:t>
            </a:r>
            <a:r>
              <a:rPr lang="en-US" i="1" dirty="0" err="1"/>
              <a:t>muciniphila</a:t>
            </a:r>
            <a:r>
              <a:rPr lang="en-US" i="0" dirty="0"/>
              <a:t>, and expansions, such as </a:t>
            </a:r>
            <a:r>
              <a:rPr lang="en-US" i="1" dirty="0"/>
              <a:t>R. bromii</a:t>
            </a:r>
            <a:r>
              <a:rPr lang="en-US" i="0" dirty="0"/>
              <a:t>. We find that bacteria are inferred to have varied demographic histories.</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41</a:t>
            </a:fld>
            <a:endParaRPr lang="en-US"/>
          </a:p>
        </p:txBody>
      </p:sp>
    </p:spTree>
    <p:extLst>
      <p:ext uri="{BB962C8B-B14F-4D97-AF65-F5344CB8AC3E}">
        <p14:creationId xmlns:p14="http://schemas.microsoft.com/office/powerpoint/2010/main" val="2306424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demography is only party of the story. Next, we asked how selection might act differently on species in the human gut microbiome</a:t>
            </a:r>
          </a:p>
        </p:txBody>
      </p:sp>
      <p:sp>
        <p:nvSpPr>
          <p:cNvPr id="4" name="Slide Number Placeholder 3"/>
          <p:cNvSpPr>
            <a:spLocks noGrp="1"/>
          </p:cNvSpPr>
          <p:nvPr>
            <p:ph type="sldNum" sz="quarter" idx="5"/>
          </p:nvPr>
        </p:nvSpPr>
        <p:spPr/>
        <p:txBody>
          <a:bodyPr/>
          <a:lstStyle/>
          <a:p>
            <a:fld id="{599CC9A3-A707-4B34-82D4-E64BA4C5A8D1}" type="slidenum">
              <a:rPr lang="en-US" smtClean="0"/>
              <a:t>42</a:t>
            </a:fld>
            <a:endParaRPr lang="en-US"/>
          </a:p>
        </p:txBody>
      </p:sp>
    </p:spTree>
    <p:extLst>
      <p:ext uri="{BB962C8B-B14F-4D97-AF65-F5344CB8AC3E}">
        <p14:creationId xmlns:p14="http://schemas.microsoft.com/office/powerpoint/2010/main" val="1618706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statistical inference package known as FitDadi (like Dadi, but fit) to infer selection. The major difference between Dadi and FitDadi is that FitDadi instead leverages the blue nonsynonymous site frequency spectrum to infer selection, conditional on demography, by treating the putatively neutral red synonymous sites as a reference for neutral evolution.</a:t>
            </a:r>
          </a:p>
          <a:p>
            <a:endParaRPr lang="en-US" dirty="0"/>
          </a:p>
          <a:p>
            <a:r>
              <a:rPr lang="en-US" dirty="0"/>
              <a:t>Include a short transition about how there’s some work (Bernard Kim 2017 Genetics) looking at the DFE in some Eukaryotes, but here we’re investigating </a:t>
            </a:r>
          </a:p>
        </p:txBody>
      </p:sp>
      <p:sp>
        <p:nvSpPr>
          <p:cNvPr id="4" name="Slide Number Placeholder 3"/>
          <p:cNvSpPr>
            <a:spLocks noGrp="1"/>
          </p:cNvSpPr>
          <p:nvPr>
            <p:ph type="sldNum" sz="quarter" idx="5"/>
          </p:nvPr>
        </p:nvSpPr>
        <p:spPr/>
        <p:txBody>
          <a:bodyPr/>
          <a:lstStyle/>
          <a:p>
            <a:fld id="{599CC9A3-A707-4B34-82D4-E64BA4C5A8D1}" type="slidenum">
              <a:rPr lang="en-US" smtClean="0"/>
              <a:t>43</a:t>
            </a:fld>
            <a:endParaRPr lang="en-US"/>
          </a:p>
        </p:txBody>
      </p:sp>
    </p:spTree>
    <p:extLst>
      <p:ext uri="{BB962C8B-B14F-4D97-AF65-F5344CB8AC3E}">
        <p14:creationId xmlns:p14="http://schemas.microsoft.com/office/powerpoint/2010/main" val="2537474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statistical inference package known as FitDadi (like Dadi, but fit) to infer selection. The major difference between Dadi and FitDadi is that FitDadi instead leverages the blue nonsynonymous site frequency spectrum to infer selection, conditional on demography, by treating the putatively neutral red synonymous sites as a reference for neutral evolution.</a:t>
            </a:r>
          </a:p>
          <a:p>
            <a:endParaRPr lang="en-US" dirty="0"/>
          </a:p>
          <a:p>
            <a:r>
              <a:rPr lang="en-US" dirty="0"/>
              <a:t>Include a short transition about how there’s some work (Bernard Kim 2017 Genetics) looking at the DFE in some Eukaryotes, but here we’re investigating </a:t>
            </a:r>
          </a:p>
        </p:txBody>
      </p:sp>
      <p:sp>
        <p:nvSpPr>
          <p:cNvPr id="4" name="Slide Number Placeholder 3"/>
          <p:cNvSpPr>
            <a:spLocks noGrp="1"/>
          </p:cNvSpPr>
          <p:nvPr>
            <p:ph type="sldNum" sz="quarter" idx="5"/>
          </p:nvPr>
        </p:nvSpPr>
        <p:spPr/>
        <p:txBody>
          <a:bodyPr/>
          <a:lstStyle/>
          <a:p>
            <a:fld id="{599CC9A3-A707-4B34-82D4-E64BA4C5A8D1}" type="slidenum">
              <a:rPr lang="en-US" smtClean="0"/>
              <a:t>44</a:t>
            </a:fld>
            <a:endParaRPr lang="en-US"/>
          </a:p>
        </p:txBody>
      </p:sp>
    </p:spTree>
    <p:extLst>
      <p:ext uri="{BB962C8B-B14F-4D97-AF65-F5344CB8AC3E}">
        <p14:creationId xmlns:p14="http://schemas.microsoft.com/office/powerpoint/2010/main" val="2478418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45</a:t>
            </a:fld>
            <a:endParaRPr lang="en-US"/>
          </a:p>
        </p:txBody>
      </p:sp>
    </p:spTree>
    <p:extLst>
      <p:ext uri="{BB962C8B-B14F-4D97-AF65-F5344CB8AC3E}">
        <p14:creationId xmlns:p14="http://schemas.microsoft.com/office/powerpoint/2010/main" val="2048795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see me do it again?</a:t>
            </a:r>
          </a:p>
        </p:txBody>
      </p:sp>
      <p:sp>
        <p:nvSpPr>
          <p:cNvPr id="4" name="Slide Number Placeholder 3"/>
          <p:cNvSpPr>
            <a:spLocks noGrp="1"/>
          </p:cNvSpPr>
          <p:nvPr>
            <p:ph type="sldNum" sz="quarter" idx="5"/>
          </p:nvPr>
        </p:nvSpPr>
        <p:spPr/>
        <p:txBody>
          <a:bodyPr/>
          <a:lstStyle/>
          <a:p>
            <a:fld id="{599CC9A3-A707-4B34-82D4-E64BA4C5A8D1}" type="slidenum">
              <a:rPr lang="en-US" smtClean="0"/>
              <a:t>46</a:t>
            </a:fld>
            <a:endParaRPr lang="en-US"/>
          </a:p>
        </p:txBody>
      </p:sp>
    </p:spTree>
    <p:extLst>
      <p:ext uri="{BB962C8B-B14F-4D97-AF65-F5344CB8AC3E}">
        <p14:creationId xmlns:p14="http://schemas.microsoft.com/office/powerpoint/2010/main" val="278631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show a phylogenetically sorted panel of the distribution of fitness effects. Similar to the story of demography, gut commensal bacteria are found to have varying DFEs</a:t>
            </a:r>
          </a:p>
          <a:p>
            <a:endParaRPr lang="en-US" dirty="0"/>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47</a:t>
            </a:fld>
            <a:endParaRPr lang="en-US"/>
          </a:p>
        </p:txBody>
      </p:sp>
    </p:spTree>
    <p:extLst>
      <p:ext uri="{BB962C8B-B14F-4D97-AF65-F5344CB8AC3E}">
        <p14:creationId xmlns:p14="http://schemas.microsoft.com/office/powerpoint/2010/main" val="1348115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more deleterious selection might suggest?</a:t>
            </a:r>
          </a:p>
          <a:p>
            <a:endParaRPr lang="en-US" dirty="0"/>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48</a:t>
            </a:fld>
            <a:endParaRPr lang="en-US"/>
          </a:p>
        </p:txBody>
      </p:sp>
    </p:spTree>
    <p:extLst>
      <p:ext uri="{BB962C8B-B14F-4D97-AF65-F5344CB8AC3E}">
        <p14:creationId xmlns:p14="http://schemas.microsoft.com/office/powerpoint/2010/main" val="39709114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50</a:t>
            </a:fld>
            <a:endParaRPr lang="en-US"/>
          </a:p>
        </p:txBody>
      </p:sp>
    </p:spTree>
    <p:extLst>
      <p:ext uri="{BB962C8B-B14F-4D97-AF65-F5344CB8AC3E}">
        <p14:creationId xmlns:p14="http://schemas.microsoft.com/office/powerpoint/2010/main" val="553131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the census tracks is how population sizes change over time. As an example, from the census, we can see that as of the year 2000, Los Angeles had a population of about 3.7 million people, increasing to 3.8 and then 3.9 million in the following decades.</a:t>
            </a:r>
          </a:p>
        </p:txBody>
      </p:sp>
      <p:sp>
        <p:nvSpPr>
          <p:cNvPr id="4" name="Slide Number Placeholder 3"/>
          <p:cNvSpPr>
            <a:spLocks noGrp="1"/>
          </p:cNvSpPr>
          <p:nvPr>
            <p:ph type="sldNum" sz="quarter" idx="5"/>
          </p:nvPr>
        </p:nvSpPr>
        <p:spPr/>
        <p:txBody>
          <a:bodyPr/>
          <a:lstStyle/>
          <a:p>
            <a:fld id="{599CC9A3-A707-4B34-82D4-E64BA4C5A8D1}" type="slidenum">
              <a:rPr lang="en-US" smtClean="0"/>
              <a:t>5</a:t>
            </a:fld>
            <a:endParaRPr lang="en-US"/>
          </a:p>
        </p:txBody>
      </p:sp>
    </p:spTree>
    <p:extLst>
      <p:ext uri="{BB962C8B-B14F-4D97-AF65-F5344CB8AC3E}">
        <p14:creationId xmlns:p14="http://schemas.microsoft.com/office/powerpoint/2010/main" val="3125247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51</a:t>
            </a:fld>
            <a:endParaRPr lang="en-US"/>
          </a:p>
        </p:txBody>
      </p:sp>
    </p:spTree>
    <p:extLst>
      <p:ext uri="{BB962C8B-B14F-4D97-AF65-F5344CB8AC3E}">
        <p14:creationId xmlns:p14="http://schemas.microsoft.com/office/powerpoint/2010/main" val="33967252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52</a:t>
            </a:fld>
            <a:endParaRPr lang="en-US"/>
          </a:p>
        </p:txBody>
      </p:sp>
    </p:spTree>
    <p:extLst>
      <p:ext uri="{BB962C8B-B14F-4D97-AF65-F5344CB8AC3E}">
        <p14:creationId xmlns:p14="http://schemas.microsoft.com/office/powerpoint/2010/main" val="28654971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p>
        </p:txBody>
      </p:sp>
      <p:sp>
        <p:nvSpPr>
          <p:cNvPr id="4" name="Slide Number Placeholder 3"/>
          <p:cNvSpPr>
            <a:spLocks noGrp="1"/>
          </p:cNvSpPr>
          <p:nvPr>
            <p:ph type="sldNum" sz="quarter" idx="5"/>
          </p:nvPr>
        </p:nvSpPr>
        <p:spPr/>
        <p:txBody>
          <a:bodyPr/>
          <a:lstStyle/>
          <a:p>
            <a:fld id="{599CC9A3-A707-4B34-82D4-E64BA4C5A8D1}" type="slidenum">
              <a:rPr lang="en-US" smtClean="0"/>
              <a:t>53</a:t>
            </a:fld>
            <a:endParaRPr lang="en-US"/>
          </a:p>
        </p:txBody>
      </p:sp>
    </p:spTree>
    <p:extLst>
      <p:ext uri="{BB962C8B-B14F-4D97-AF65-F5344CB8AC3E}">
        <p14:creationId xmlns:p14="http://schemas.microsoft.com/office/powerpoint/2010/main" val="34520282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Wanna see me do it again?</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54</a:t>
            </a:fld>
            <a:endParaRPr lang="en-US"/>
          </a:p>
        </p:txBody>
      </p:sp>
    </p:spTree>
    <p:extLst>
      <p:ext uri="{BB962C8B-B14F-4D97-AF65-F5344CB8AC3E}">
        <p14:creationId xmlns:p14="http://schemas.microsoft.com/office/powerpoint/2010/main" val="16438961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For 7 bacterial species, simultaneously. Due to limitations of data paucity we weren’t able to perform this analysis for all 27 species; however, of these 7,</a:t>
            </a:r>
          </a:p>
        </p:txBody>
      </p:sp>
      <p:sp>
        <p:nvSpPr>
          <p:cNvPr id="4" name="Slide Number Placeholder 3"/>
          <p:cNvSpPr>
            <a:spLocks noGrp="1"/>
          </p:cNvSpPr>
          <p:nvPr>
            <p:ph type="sldNum" sz="quarter" idx="5"/>
          </p:nvPr>
        </p:nvSpPr>
        <p:spPr/>
        <p:txBody>
          <a:bodyPr/>
          <a:lstStyle/>
          <a:p>
            <a:fld id="{599CC9A3-A707-4B34-82D4-E64BA4C5A8D1}" type="slidenum">
              <a:rPr lang="en-US" smtClean="0"/>
              <a:t>55</a:t>
            </a:fld>
            <a:endParaRPr lang="en-US"/>
          </a:p>
        </p:txBody>
      </p:sp>
    </p:spTree>
    <p:extLst>
      <p:ext uri="{BB962C8B-B14F-4D97-AF65-F5344CB8AC3E}">
        <p14:creationId xmlns:p14="http://schemas.microsoft.com/office/powerpoint/2010/main" val="16969142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difference in selection between core and accessory genes was found to be statistically significant in 5 out of 7 species when considering a null expectation incorporating effective population size, potentially suggestive of differences in the underlying population structure. Alternatively… []</a:t>
            </a:r>
          </a:p>
        </p:txBody>
      </p:sp>
      <p:sp>
        <p:nvSpPr>
          <p:cNvPr id="4" name="Slide Number Placeholder 3"/>
          <p:cNvSpPr>
            <a:spLocks noGrp="1"/>
          </p:cNvSpPr>
          <p:nvPr>
            <p:ph type="sldNum" sz="quarter" idx="5"/>
          </p:nvPr>
        </p:nvSpPr>
        <p:spPr/>
        <p:txBody>
          <a:bodyPr/>
          <a:lstStyle/>
          <a:p>
            <a:fld id="{599CC9A3-A707-4B34-82D4-E64BA4C5A8D1}" type="slidenum">
              <a:rPr lang="en-US" smtClean="0"/>
              <a:t>56</a:t>
            </a:fld>
            <a:endParaRPr lang="en-US"/>
          </a:p>
        </p:txBody>
      </p:sp>
    </p:spTree>
    <p:extLst>
      <p:ext uri="{BB962C8B-B14F-4D97-AF65-F5344CB8AC3E}">
        <p14:creationId xmlns:p14="http://schemas.microsoft.com/office/powerpoint/2010/main" val="1679132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recapitulates the observed reduction of genetic diversity in North American gut bacteria</a:t>
            </a:r>
          </a:p>
        </p:txBody>
      </p:sp>
      <p:sp>
        <p:nvSpPr>
          <p:cNvPr id="4" name="Slide Number Placeholder 3"/>
          <p:cNvSpPr>
            <a:spLocks noGrp="1"/>
          </p:cNvSpPr>
          <p:nvPr>
            <p:ph type="sldNum" sz="quarter" idx="5"/>
          </p:nvPr>
        </p:nvSpPr>
        <p:spPr/>
        <p:txBody>
          <a:bodyPr/>
          <a:lstStyle/>
          <a:p>
            <a:fld id="{599CC9A3-A707-4B34-82D4-E64BA4C5A8D1}" type="slidenum">
              <a:rPr lang="en-US" smtClean="0"/>
              <a:t>57</a:t>
            </a:fld>
            <a:endParaRPr lang="en-US"/>
          </a:p>
        </p:txBody>
      </p:sp>
    </p:spTree>
    <p:extLst>
      <p:ext uri="{BB962C8B-B14F-4D97-AF65-F5344CB8AC3E}">
        <p14:creationId xmlns:p14="http://schemas.microsoft.com/office/powerpoint/2010/main" val="11802745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is the first known instance of leveraging the site-frequency spectrum to infer demography and selection in such a large number of species, which is particularly useful in elucidating the Prokaryotic branch of the tree of life</a:t>
            </a:r>
          </a:p>
        </p:txBody>
      </p:sp>
      <p:sp>
        <p:nvSpPr>
          <p:cNvPr id="4" name="Slide Number Placeholder 3"/>
          <p:cNvSpPr>
            <a:spLocks noGrp="1"/>
          </p:cNvSpPr>
          <p:nvPr>
            <p:ph type="sldNum" sz="quarter" idx="5"/>
          </p:nvPr>
        </p:nvSpPr>
        <p:spPr/>
        <p:txBody>
          <a:bodyPr/>
          <a:lstStyle/>
          <a:p>
            <a:fld id="{599CC9A3-A707-4B34-82D4-E64BA4C5A8D1}" type="slidenum">
              <a:rPr lang="en-US" smtClean="0"/>
              <a:t>58</a:t>
            </a:fld>
            <a:endParaRPr lang="en-US"/>
          </a:p>
        </p:txBody>
      </p:sp>
    </p:spTree>
    <p:extLst>
      <p:ext uri="{BB962C8B-B14F-4D97-AF65-F5344CB8AC3E}">
        <p14:creationId xmlns:p14="http://schemas.microsoft.com/office/powerpoint/2010/main" val="42787923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within species, we found that different parts of the genome are subject to different levels of selection</a:t>
            </a:r>
          </a:p>
        </p:txBody>
      </p:sp>
      <p:sp>
        <p:nvSpPr>
          <p:cNvPr id="4" name="Slide Number Placeholder 3"/>
          <p:cNvSpPr>
            <a:spLocks noGrp="1"/>
          </p:cNvSpPr>
          <p:nvPr>
            <p:ph type="sldNum" sz="quarter" idx="5"/>
          </p:nvPr>
        </p:nvSpPr>
        <p:spPr/>
        <p:txBody>
          <a:bodyPr/>
          <a:lstStyle/>
          <a:p>
            <a:fld id="{599CC9A3-A707-4B34-82D4-E64BA4C5A8D1}" type="slidenum">
              <a:rPr lang="en-US" smtClean="0"/>
              <a:t>59</a:t>
            </a:fld>
            <a:endParaRPr lang="en-US"/>
          </a:p>
        </p:txBody>
      </p:sp>
    </p:spTree>
    <p:extLst>
      <p:ext uri="{BB962C8B-B14F-4D97-AF65-F5344CB8AC3E}">
        <p14:creationId xmlns:p14="http://schemas.microsoft.com/office/powerpoint/2010/main" val="4273558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broadly, our method of inferring the DFE can be considered as taking the “average” across hosts, however, finer-scale inference on a per-host basis could reveal exciting insights into personalized medicine</a:t>
            </a:r>
          </a:p>
          <a:p>
            <a:endParaRPr lang="en-US" dirty="0"/>
          </a:p>
          <a:p>
            <a:r>
              <a:rPr lang="en-US" b="1" dirty="0"/>
              <a:t>[Focus on within-host vs. across-host DFE and do it well]</a:t>
            </a:r>
          </a:p>
        </p:txBody>
      </p:sp>
      <p:sp>
        <p:nvSpPr>
          <p:cNvPr id="4" name="Slide Number Placeholder 3"/>
          <p:cNvSpPr>
            <a:spLocks noGrp="1"/>
          </p:cNvSpPr>
          <p:nvPr>
            <p:ph type="sldNum" sz="quarter" idx="5"/>
          </p:nvPr>
        </p:nvSpPr>
        <p:spPr/>
        <p:txBody>
          <a:bodyPr/>
          <a:lstStyle/>
          <a:p>
            <a:fld id="{599CC9A3-A707-4B34-82D4-E64BA4C5A8D1}" type="slidenum">
              <a:rPr lang="en-US" smtClean="0"/>
              <a:t>60</a:t>
            </a:fld>
            <a:endParaRPr lang="en-US"/>
          </a:p>
        </p:txBody>
      </p:sp>
    </p:spTree>
    <p:extLst>
      <p:ext uri="{BB962C8B-B14F-4D97-AF65-F5344CB8AC3E}">
        <p14:creationId xmlns:p14="http://schemas.microsoft.com/office/powerpoint/2010/main" val="3320410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like me, and politics fills you with dread, then you might want to know why.</a:t>
            </a:r>
          </a:p>
        </p:txBody>
      </p:sp>
      <p:sp>
        <p:nvSpPr>
          <p:cNvPr id="4" name="Slide Number Placeholder 3"/>
          <p:cNvSpPr>
            <a:spLocks noGrp="1"/>
          </p:cNvSpPr>
          <p:nvPr>
            <p:ph type="sldNum" sz="quarter" idx="5"/>
          </p:nvPr>
        </p:nvSpPr>
        <p:spPr/>
        <p:txBody>
          <a:bodyPr/>
          <a:lstStyle/>
          <a:p>
            <a:fld id="{599CC9A3-A707-4B34-82D4-E64BA4C5A8D1}" type="slidenum">
              <a:rPr lang="en-US" smtClean="0"/>
              <a:t>6</a:t>
            </a:fld>
            <a:endParaRPr lang="en-US"/>
          </a:p>
        </p:txBody>
      </p:sp>
    </p:spTree>
    <p:extLst>
      <p:ext uri="{BB962C8B-B14F-4D97-AF65-F5344CB8AC3E}">
        <p14:creationId xmlns:p14="http://schemas.microsoft.com/office/powerpoint/2010/main" val="31207357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acknowledge my many </a:t>
            </a:r>
            <a:r>
              <a:rPr lang="en-US" dirty="0" err="1"/>
              <a:t>many</a:t>
            </a:r>
            <a:r>
              <a:rPr lang="en-US" dirty="0"/>
              <a:t> wonderful colleagues for useful discussions, shown here on the left is the Lohmueller lab and shown here on the right is the Garud Lab.</a:t>
            </a:r>
          </a:p>
          <a:p>
            <a:endParaRPr lang="en-US" dirty="0"/>
          </a:p>
          <a:p>
            <a:r>
              <a:rPr lang="en-US" dirty="0"/>
              <a:t>I’d also like to thank our heater, especially in the Winter, we named it Kelvin</a:t>
            </a:r>
          </a:p>
          <a:p>
            <a:endParaRPr lang="en-US" dirty="0"/>
          </a:p>
          <a:p>
            <a:r>
              <a:rPr lang="en-US" dirty="0"/>
              <a:t>And lastly, this work was supported in part by funding from the Systems in Integrative Biology T32 training grant.</a:t>
            </a:r>
          </a:p>
        </p:txBody>
      </p:sp>
      <p:sp>
        <p:nvSpPr>
          <p:cNvPr id="4" name="Slide Number Placeholder 3"/>
          <p:cNvSpPr>
            <a:spLocks noGrp="1"/>
          </p:cNvSpPr>
          <p:nvPr>
            <p:ph type="sldNum" sz="quarter" idx="5"/>
          </p:nvPr>
        </p:nvSpPr>
        <p:spPr/>
        <p:txBody>
          <a:bodyPr/>
          <a:lstStyle/>
          <a:p>
            <a:fld id="{599CC9A3-A707-4B34-82D4-E64BA4C5A8D1}" type="slidenum">
              <a:rPr lang="en-US" smtClean="0"/>
              <a:t>61</a:t>
            </a:fld>
            <a:endParaRPr lang="en-US"/>
          </a:p>
        </p:txBody>
      </p:sp>
    </p:spTree>
    <p:extLst>
      <p:ext uri="{BB962C8B-B14F-4D97-AF65-F5344CB8AC3E}">
        <p14:creationId xmlns:p14="http://schemas.microsoft.com/office/powerpoint/2010/main" val="41862092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all of my colleagues are super mega cool, but some of them are also presenting today. I’ve put a little gold star next to some of their faces – go talk to them</a:t>
            </a:r>
          </a:p>
        </p:txBody>
      </p:sp>
      <p:sp>
        <p:nvSpPr>
          <p:cNvPr id="4" name="Slide Number Placeholder 3"/>
          <p:cNvSpPr>
            <a:spLocks noGrp="1"/>
          </p:cNvSpPr>
          <p:nvPr>
            <p:ph type="sldNum" sz="quarter" idx="5"/>
          </p:nvPr>
        </p:nvSpPr>
        <p:spPr/>
        <p:txBody>
          <a:bodyPr/>
          <a:lstStyle/>
          <a:p>
            <a:fld id="{599CC9A3-A707-4B34-82D4-E64BA4C5A8D1}" type="slidenum">
              <a:rPr lang="en-US" smtClean="0"/>
              <a:t>62</a:t>
            </a:fld>
            <a:endParaRPr lang="en-US"/>
          </a:p>
        </p:txBody>
      </p:sp>
    </p:spTree>
    <p:extLst>
      <p:ext uri="{BB962C8B-B14F-4D97-AF65-F5344CB8AC3E}">
        <p14:creationId xmlns:p14="http://schemas.microsoft.com/office/powerpoint/2010/main" val="2672505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I’d like to thank you for your time and attention. Otherwise, I would be happy to take any questions if there are any, and if I don’t get to you, please feel free to reach me via this contact information!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ED37B-F616-F04B-AF12-2F54D7CB1A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3596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64</a:t>
            </a:fld>
            <a:endParaRPr lang="en-US"/>
          </a:p>
        </p:txBody>
      </p:sp>
    </p:spTree>
    <p:extLst>
      <p:ext uri="{BB962C8B-B14F-4D97-AF65-F5344CB8AC3E}">
        <p14:creationId xmlns:p14="http://schemas.microsoft.com/office/powerpoint/2010/main" val="347196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Confidence intervals by species</a:t>
            </a:r>
          </a:p>
        </p:txBody>
      </p:sp>
      <p:sp>
        <p:nvSpPr>
          <p:cNvPr id="4" name="Slide Number Placeholder 3"/>
          <p:cNvSpPr>
            <a:spLocks noGrp="1"/>
          </p:cNvSpPr>
          <p:nvPr>
            <p:ph type="sldNum" sz="quarter" idx="5"/>
          </p:nvPr>
        </p:nvSpPr>
        <p:spPr/>
        <p:txBody>
          <a:bodyPr/>
          <a:lstStyle/>
          <a:p>
            <a:fld id="{599CC9A3-A707-4B34-82D4-E64BA4C5A8D1}" type="slidenum">
              <a:rPr lang="en-US" smtClean="0"/>
              <a:t>68</a:t>
            </a:fld>
            <a:endParaRPr lang="en-US"/>
          </a:p>
        </p:txBody>
      </p:sp>
    </p:spTree>
    <p:extLst>
      <p:ext uri="{BB962C8B-B14F-4D97-AF65-F5344CB8AC3E}">
        <p14:creationId xmlns:p14="http://schemas.microsoft.com/office/powerpoint/2010/main" val="667002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Neutral+gamma</a:t>
            </a:r>
            <a:r>
              <a:rPr lang="en-US" dirty="0"/>
              <a:t> DFE</a:t>
            </a:r>
          </a:p>
        </p:txBody>
      </p:sp>
      <p:sp>
        <p:nvSpPr>
          <p:cNvPr id="4" name="Slide Number Placeholder 3"/>
          <p:cNvSpPr>
            <a:spLocks noGrp="1"/>
          </p:cNvSpPr>
          <p:nvPr>
            <p:ph type="sldNum" sz="quarter" idx="5"/>
          </p:nvPr>
        </p:nvSpPr>
        <p:spPr/>
        <p:txBody>
          <a:bodyPr/>
          <a:lstStyle/>
          <a:p>
            <a:fld id="{599CC9A3-A707-4B34-82D4-E64BA4C5A8D1}" type="slidenum">
              <a:rPr lang="en-US" smtClean="0"/>
              <a:t>69</a:t>
            </a:fld>
            <a:endParaRPr lang="en-US"/>
          </a:p>
        </p:txBody>
      </p:sp>
    </p:spTree>
    <p:extLst>
      <p:ext uri="{BB962C8B-B14F-4D97-AF65-F5344CB8AC3E}">
        <p14:creationId xmlns:p14="http://schemas.microsoft.com/office/powerpoint/2010/main" val="1785811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LRT across species</a:t>
            </a:r>
          </a:p>
        </p:txBody>
      </p:sp>
      <p:sp>
        <p:nvSpPr>
          <p:cNvPr id="4" name="Slide Number Placeholder 3"/>
          <p:cNvSpPr>
            <a:spLocks noGrp="1"/>
          </p:cNvSpPr>
          <p:nvPr>
            <p:ph type="sldNum" sz="quarter" idx="5"/>
          </p:nvPr>
        </p:nvSpPr>
        <p:spPr/>
        <p:txBody>
          <a:bodyPr/>
          <a:lstStyle/>
          <a:p>
            <a:fld id="{599CC9A3-A707-4B34-82D4-E64BA4C5A8D1}" type="slidenum">
              <a:rPr lang="en-US" smtClean="0"/>
              <a:t>70</a:t>
            </a:fld>
            <a:endParaRPr lang="en-US"/>
          </a:p>
        </p:txBody>
      </p:sp>
    </p:spTree>
    <p:extLst>
      <p:ext uri="{BB962C8B-B14F-4D97-AF65-F5344CB8AC3E}">
        <p14:creationId xmlns:p14="http://schemas.microsoft.com/office/powerpoint/2010/main" val="33117329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LRT within species</a:t>
            </a:r>
          </a:p>
        </p:txBody>
      </p:sp>
      <p:sp>
        <p:nvSpPr>
          <p:cNvPr id="4" name="Slide Number Placeholder 3"/>
          <p:cNvSpPr>
            <a:spLocks noGrp="1"/>
          </p:cNvSpPr>
          <p:nvPr>
            <p:ph type="sldNum" sz="quarter" idx="5"/>
          </p:nvPr>
        </p:nvSpPr>
        <p:spPr/>
        <p:txBody>
          <a:bodyPr/>
          <a:lstStyle/>
          <a:p>
            <a:fld id="{599CC9A3-A707-4B34-82D4-E64BA4C5A8D1}" type="slidenum">
              <a:rPr lang="en-US" smtClean="0"/>
              <a:t>71</a:t>
            </a:fld>
            <a:endParaRPr lang="en-US"/>
          </a:p>
        </p:txBody>
      </p:sp>
    </p:spTree>
    <p:extLst>
      <p:ext uri="{BB962C8B-B14F-4D97-AF65-F5344CB8AC3E}">
        <p14:creationId xmlns:p14="http://schemas.microsoft.com/office/powerpoint/2010/main" val="17311290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genes vs. </a:t>
            </a:r>
            <a:r>
              <a:rPr lang="en-US" dirty="0" err="1"/>
              <a:t>Core+Acc</a:t>
            </a:r>
            <a:r>
              <a:rPr lang="en-US" dirty="0"/>
              <a:t> genes</a:t>
            </a:r>
          </a:p>
        </p:txBody>
      </p:sp>
      <p:sp>
        <p:nvSpPr>
          <p:cNvPr id="4" name="Slide Number Placeholder 3"/>
          <p:cNvSpPr>
            <a:spLocks noGrp="1"/>
          </p:cNvSpPr>
          <p:nvPr>
            <p:ph type="sldNum" sz="quarter" idx="5"/>
          </p:nvPr>
        </p:nvSpPr>
        <p:spPr/>
        <p:txBody>
          <a:bodyPr/>
          <a:lstStyle/>
          <a:p>
            <a:fld id="{599CC9A3-A707-4B34-82D4-E64BA4C5A8D1}" type="slidenum">
              <a:rPr lang="en-US" smtClean="0"/>
              <a:t>72</a:t>
            </a:fld>
            <a:endParaRPr lang="en-US"/>
          </a:p>
        </p:txBody>
      </p:sp>
    </p:spTree>
    <p:extLst>
      <p:ext uri="{BB962C8B-B14F-4D97-AF65-F5344CB8AC3E}">
        <p14:creationId xmlns:p14="http://schemas.microsoft.com/office/powerpoint/2010/main" val="3267200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plenty of reasons why more people want to live in Los Angeles: We have beautiful weather, we have great food, and the Dodgers even won the world series in 2020.</a:t>
            </a:r>
          </a:p>
        </p:txBody>
      </p:sp>
      <p:sp>
        <p:nvSpPr>
          <p:cNvPr id="4" name="Slide Number Placeholder 3"/>
          <p:cNvSpPr>
            <a:spLocks noGrp="1"/>
          </p:cNvSpPr>
          <p:nvPr>
            <p:ph type="sldNum" sz="quarter" idx="5"/>
          </p:nvPr>
        </p:nvSpPr>
        <p:spPr/>
        <p:txBody>
          <a:bodyPr/>
          <a:lstStyle/>
          <a:p>
            <a:fld id="{599CC9A3-A707-4B34-82D4-E64BA4C5A8D1}" type="slidenum">
              <a:rPr lang="en-US" smtClean="0"/>
              <a:t>7</a:t>
            </a:fld>
            <a:endParaRPr lang="en-US"/>
          </a:p>
        </p:txBody>
      </p:sp>
    </p:spTree>
    <p:extLst>
      <p:ext uri="{BB962C8B-B14F-4D97-AF65-F5344CB8AC3E}">
        <p14:creationId xmlns:p14="http://schemas.microsoft.com/office/powerpoint/2010/main" val="232344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census also lets us know that, relative to 2020, Los Angeles has instead seen a decrease in estimated population size, as of 2022.</a:t>
            </a:r>
          </a:p>
        </p:txBody>
      </p:sp>
      <p:sp>
        <p:nvSpPr>
          <p:cNvPr id="4" name="Slide Number Placeholder 3"/>
          <p:cNvSpPr>
            <a:spLocks noGrp="1"/>
          </p:cNvSpPr>
          <p:nvPr>
            <p:ph type="sldNum" sz="quarter" idx="5"/>
          </p:nvPr>
        </p:nvSpPr>
        <p:spPr/>
        <p:txBody>
          <a:bodyPr/>
          <a:lstStyle/>
          <a:p>
            <a:fld id="{599CC9A3-A707-4B34-82D4-E64BA4C5A8D1}" type="slidenum">
              <a:rPr lang="en-US" smtClean="0"/>
              <a:t>8</a:t>
            </a:fld>
            <a:endParaRPr lang="en-US"/>
          </a:p>
        </p:txBody>
      </p:sp>
    </p:spTree>
    <p:extLst>
      <p:ext uri="{BB962C8B-B14F-4D97-AF65-F5344CB8AC3E}">
        <p14:creationId xmlns:p14="http://schemas.microsoft.com/office/powerpoint/2010/main" val="2114729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like me and politics fills you with dread, then you might want to know why. </a:t>
            </a:r>
          </a:p>
        </p:txBody>
      </p:sp>
      <p:sp>
        <p:nvSpPr>
          <p:cNvPr id="4" name="Slide Number Placeholder 3"/>
          <p:cNvSpPr>
            <a:spLocks noGrp="1"/>
          </p:cNvSpPr>
          <p:nvPr>
            <p:ph type="sldNum" sz="quarter" idx="5"/>
          </p:nvPr>
        </p:nvSpPr>
        <p:spPr/>
        <p:txBody>
          <a:bodyPr/>
          <a:lstStyle/>
          <a:p>
            <a:fld id="{599CC9A3-A707-4B34-82D4-E64BA4C5A8D1}" type="slidenum">
              <a:rPr lang="en-US" smtClean="0"/>
              <a:t>9</a:t>
            </a:fld>
            <a:endParaRPr lang="en-US"/>
          </a:p>
        </p:txBody>
      </p:sp>
    </p:spTree>
    <p:extLst>
      <p:ext uri="{BB962C8B-B14F-4D97-AF65-F5344CB8AC3E}">
        <p14:creationId xmlns:p14="http://schemas.microsoft.com/office/powerpoint/2010/main" val="3314871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443479" y="1981200"/>
            <a:ext cx="8117840" cy="467360"/>
          </a:xfrm>
          <a:prstGeom prst="rect">
            <a:avLst/>
          </a:prstGeom>
        </p:spPr>
        <p:txBody>
          <a:bodyPr wrap="square" lIns="0" tIns="0" rIns="0" bIns="0">
            <a:spAutoFit/>
          </a:bodyPr>
          <a:lstStyle>
            <a:lvl1pPr>
              <a:defRPr sz="2900" b="1" i="0">
                <a:solidFill>
                  <a:schemeClr val="tx1"/>
                </a:solidFill>
                <a:latin typeface="Arial"/>
                <a:cs typeface="Arial"/>
              </a:defRPr>
            </a:lvl1pPr>
          </a:lstStyle>
          <a:p>
            <a:endParaRPr/>
          </a:p>
        </p:txBody>
      </p:sp>
      <p:sp>
        <p:nvSpPr>
          <p:cNvPr id="3" name="Holder 3"/>
          <p:cNvSpPr>
            <a:spLocks noGrp="1"/>
          </p:cNvSpPr>
          <p:nvPr>
            <p:ph type="subTitle" idx="4"/>
          </p:nvPr>
        </p:nvSpPr>
        <p:spPr>
          <a:xfrm>
            <a:off x="1950720" y="5462016"/>
            <a:ext cx="9103360" cy="2438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FF90-9F04-4775-8914-7ED47ECF58E6}"/>
              </a:ext>
            </a:extLst>
          </p:cNvPr>
          <p:cNvSpPr>
            <a:spLocks noGrp="1"/>
          </p:cNvSpPr>
          <p:nvPr>
            <p:ph type="title"/>
          </p:nvPr>
        </p:nvSpPr>
        <p:spPr>
          <a:xfrm>
            <a:off x="895774" y="519290"/>
            <a:ext cx="11216640" cy="18852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95038A-FE85-47E8-9880-EDAC71223B93}"/>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4" name="Content Placeholder 3">
            <a:extLst>
              <a:ext uri="{FF2B5EF4-FFF2-40B4-BE49-F238E27FC236}">
                <a16:creationId xmlns:a16="http://schemas.microsoft.com/office/drawing/2014/main" id="{6A235CD9-FE06-47B8-ABE6-2624851E4E96}"/>
              </a:ext>
            </a:extLst>
          </p:cNvPr>
          <p:cNvSpPr>
            <a:spLocks noGrp="1"/>
          </p:cNvSpPr>
          <p:nvPr>
            <p:ph sz="half" idx="2"/>
          </p:nvPr>
        </p:nvSpPr>
        <p:spPr>
          <a:xfrm>
            <a:off x="895775" y="3562773"/>
            <a:ext cx="5501639"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2446CB-B492-49B9-BF7C-9F6629A17DB9}"/>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6" name="Content Placeholder 5">
            <a:extLst>
              <a:ext uri="{FF2B5EF4-FFF2-40B4-BE49-F238E27FC236}">
                <a16:creationId xmlns:a16="http://schemas.microsoft.com/office/drawing/2014/main" id="{5BE5EECD-377E-4245-8DB2-E4240D4066E8}"/>
              </a:ext>
            </a:extLst>
          </p:cNvPr>
          <p:cNvSpPr>
            <a:spLocks noGrp="1"/>
          </p:cNvSpPr>
          <p:nvPr>
            <p:ph sz="quarter" idx="4"/>
          </p:nvPr>
        </p:nvSpPr>
        <p:spPr>
          <a:xfrm>
            <a:off x="6583680" y="3562773"/>
            <a:ext cx="5528734"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284430-8DFE-4ABB-949C-890043722E1C}"/>
              </a:ext>
            </a:extLst>
          </p:cNvPr>
          <p:cNvSpPr>
            <a:spLocks noGrp="1"/>
          </p:cNvSpPr>
          <p:nvPr>
            <p:ph type="dt" sz="half" idx="10"/>
          </p:nvPr>
        </p:nvSpPr>
        <p:spPr/>
        <p:txBody>
          <a:bodyPr/>
          <a:lstStyle/>
          <a:p>
            <a:fld id="{9912A7B1-C673-44C9-9D22-01E7B086BE7D}" type="datetimeFigureOut">
              <a:rPr lang="en-US" smtClean="0"/>
              <a:t>9/25/2023</a:t>
            </a:fld>
            <a:endParaRPr lang="en-US"/>
          </a:p>
        </p:txBody>
      </p:sp>
      <p:sp>
        <p:nvSpPr>
          <p:cNvPr id="8" name="Footer Placeholder 7">
            <a:extLst>
              <a:ext uri="{FF2B5EF4-FFF2-40B4-BE49-F238E27FC236}">
                <a16:creationId xmlns:a16="http://schemas.microsoft.com/office/drawing/2014/main" id="{12E3BCA7-DB3E-4735-8CCE-55B6347E45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99E335-4EE3-4391-AB67-E0E34E74260F}"/>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394546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8862-0C1B-46DC-A2F5-D34B50A7A2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3980F2-B3D4-4585-9500-59FFF30B0B4A}"/>
              </a:ext>
            </a:extLst>
          </p:cNvPr>
          <p:cNvSpPr>
            <a:spLocks noGrp="1"/>
          </p:cNvSpPr>
          <p:nvPr>
            <p:ph type="dt" sz="half" idx="10"/>
          </p:nvPr>
        </p:nvSpPr>
        <p:spPr/>
        <p:txBody>
          <a:bodyPr/>
          <a:lstStyle/>
          <a:p>
            <a:fld id="{9912A7B1-C673-44C9-9D22-01E7B086BE7D}" type="datetimeFigureOut">
              <a:rPr lang="en-US" smtClean="0"/>
              <a:t>9/25/2023</a:t>
            </a:fld>
            <a:endParaRPr lang="en-US"/>
          </a:p>
        </p:txBody>
      </p:sp>
      <p:sp>
        <p:nvSpPr>
          <p:cNvPr id="4" name="Footer Placeholder 3">
            <a:extLst>
              <a:ext uri="{FF2B5EF4-FFF2-40B4-BE49-F238E27FC236}">
                <a16:creationId xmlns:a16="http://schemas.microsoft.com/office/drawing/2014/main" id="{001EBCE0-6CF1-491B-8455-96AC123E1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CFEA42-942D-46B5-97DB-2C1A492F8161}"/>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1077775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C82C5E-D5B6-4D97-BFC5-5100B0B91D83}"/>
              </a:ext>
            </a:extLst>
          </p:cNvPr>
          <p:cNvSpPr>
            <a:spLocks noGrp="1"/>
          </p:cNvSpPr>
          <p:nvPr>
            <p:ph type="dt" sz="half" idx="10"/>
          </p:nvPr>
        </p:nvSpPr>
        <p:spPr/>
        <p:txBody>
          <a:bodyPr/>
          <a:lstStyle/>
          <a:p>
            <a:fld id="{9912A7B1-C673-44C9-9D22-01E7B086BE7D}" type="datetimeFigureOut">
              <a:rPr lang="en-US" smtClean="0"/>
              <a:t>9/25/2023</a:t>
            </a:fld>
            <a:endParaRPr lang="en-US"/>
          </a:p>
        </p:txBody>
      </p:sp>
      <p:sp>
        <p:nvSpPr>
          <p:cNvPr id="3" name="Footer Placeholder 2">
            <a:extLst>
              <a:ext uri="{FF2B5EF4-FFF2-40B4-BE49-F238E27FC236}">
                <a16:creationId xmlns:a16="http://schemas.microsoft.com/office/drawing/2014/main" id="{67DFD960-24CB-4B08-B262-9F7A8196E6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D55B18-C76B-4925-B659-85ED00C74EF2}"/>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4165286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AD79-A97D-4CAB-B9FC-93526897DF25}"/>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88B0918C-9A09-4514-B62C-9974C90879F5}"/>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3DBAF-AA08-4799-85F0-E4A8856790FF}"/>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7A44C605-E08C-4750-B4CA-67408779BA20}"/>
              </a:ext>
            </a:extLst>
          </p:cNvPr>
          <p:cNvSpPr>
            <a:spLocks noGrp="1"/>
          </p:cNvSpPr>
          <p:nvPr>
            <p:ph type="dt" sz="half" idx="10"/>
          </p:nvPr>
        </p:nvSpPr>
        <p:spPr/>
        <p:txBody>
          <a:bodyPr/>
          <a:lstStyle/>
          <a:p>
            <a:fld id="{9912A7B1-C673-44C9-9D22-01E7B086BE7D}" type="datetimeFigureOut">
              <a:rPr lang="en-US" smtClean="0"/>
              <a:t>9/25/2023</a:t>
            </a:fld>
            <a:endParaRPr lang="en-US"/>
          </a:p>
        </p:txBody>
      </p:sp>
      <p:sp>
        <p:nvSpPr>
          <p:cNvPr id="6" name="Footer Placeholder 5">
            <a:extLst>
              <a:ext uri="{FF2B5EF4-FFF2-40B4-BE49-F238E27FC236}">
                <a16:creationId xmlns:a16="http://schemas.microsoft.com/office/drawing/2014/main" id="{59C5CB39-E301-4F1C-B13E-E57508B4A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F4541-02B4-4CE7-8CBC-12E4624C1DD8}"/>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698031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57BB-8774-44B4-8AF9-B5764AD4986E}"/>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767D0B6C-5C0C-4134-BB2F-1CC929EE17BC}"/>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US"/>
          </a:p>
        </p:txBody>
      </p:sp>
      <p:sp>
        <p:nvSpPr>
          <p:cNvPr id="4" name="Text Placeholder 3">
            <a:extLst>
              <a:ext uri="{FF2B5EF4-FFF2-40B4-BE49-F238E27FC236}">
                <a16:creationId xmlns:a16="http://schemas.microsoft.com/office/drawing/2014/main" id="{23C10A80-C894-4B7E-83D1-C42AC9B2565C}"/>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F401E49E-537A-4F64-840F-7340879B1CAA}"/>
              </a:ext>
            </a:extLst>
          </p:cNvPr>
          <p:cNvSpPr>
            <a:spLocks noGrp="1"/>
          </p:cNvSpPr>
          <p:nvPr>
            <p:ph type="dt" sz="half" idx="10"/>
          </p:nvPr>
        </p:nvSpPr>
        <p:spPr/>
        <p:txBody>
          <a:bodyPr/>
          <a:lstStyle/>
          <a:p>
            <a:fld id="{9912A7B1-C673-44C9-9D22-01E7B086BE7D}" type="datetimeFigureOut">
              <a:rPr lang="en-US" smtClean="0"/>
              <a:t>9/25/2023</a:t>
            </a:fld>
            <a:endParaRPr lang="en-US"/>
          </a:p>
        </p:txBody>
      </p:sp>
      <p:sp>
        <p:nvSpPr>
          <p:cNvPr id="6" name="Footer Placeholder 5">
            <a:extLst>
              <a:ext uri="{FF2B5EF4-FFF2-40B4-BE49-F238E27FC236}">
                <a16:creationId xmlns:a16="http://schemas.microsoft.com/office/drawing/2014/main" id="{64CDD59C-1E87-44E9-B66D-8B6D1966FA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3DC6C-7E77-4170-8587-2B40EED4D332}"/>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962385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F126-9464-4F42-A48C-39FE824B87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383866-6A70-4209-AD24-783D5C6D88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E675A-E224-4A06-9E55-037EFDC8ABF0}"/>
              </a:ext>
            </a:extLst>
          </p:cNvPr>
          <p:cNvSpPr>
            <a:spLocks noGrp="1"/>
          </p:cNvSpPr>
          <p:nvPr>
            <p:ph type="dt" sz="half" idx="10"/>
          </p:nvPr>
        </p:nvSpPr>
        <p:spPr/>
        <p:txBody>
          <a:bodyPr/>
          <a:lstStyle/>
          <a:p>
            <a:fld id="{9912A7B1-C673-44C9-9D22-01E7B086BE7D}" type="datetimeFigureOut">
              <a:rPr lang="en-US" smtClean="0"/>
              <a:t>9/25/2023</a:t>
            </a:fld>
            <a:endParaRPr lang="en-US"/>
          </a:p>
        </p:txBody>
      </p:sp>
      <p:sp>
        <p:nvSpPr>
          <p:cNvPr id="5" name="Footer Placeholder 4">
            <a:extLst>
              <a:ext uri="{FF2B5EF4-FFF2-40B4-BE49-F238E27FC236}">
                <a16:creationId xmlns:a16="http://schemas.microsoft.com/office/drawing/2014/main" id="{0A09304D-2875-4D78-A0A2-44B148487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2EBBC-DAD6-4CC6-A9CE-B1631A475C72}"/>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1725583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022EDC-D1D0-4C61-819E-A939A7FB31EC}"/>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B64482-7460-4031-8058-2FA91557740A}"/>
              </a:ext>
            </a:extLst>
          </p:cNvPr>
          <p:cNvSpPr>
            <a:spLocks noGrp="1"/>
          </p:cNvSpPr>
          <p:nvPr>
            <p:ph type="body" orient="vert" idx="1"/>
          </p:nvPr>
        </p:nvSpPr>
        <p:spPr>
          <a:xfrm>
            <a:off x="894080" y="519289"/>
            <a:ext cx="8249920" cy="82657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F2872C-CA72-4577-BBA7-DA2EC1070322}"/>
              </a:ext>
            </a:extLst>
          </p:cNvPr>
          <p:cNvSpPr>
            <a:spLocks noGrp="1"/>
          </p:cNvSpPr>
          <p:nvPr>
            <p:ph type="dt" sz="half" idx="10"/>
          </p:nvPr>
        </p:nvSpPr>
        <p:spPr/>
        <p:txBody>
          <a:bodyPr/>
          <a:lstStyle/>
          <a:p>
            <a:fld id="{9912A7B1-C673-44C9-9D22-01E7B086BE7D}" type="datetimeFigureOut">
              <a:rPr lang="en-US" smtClean="0"/>
              <a:t>9/25/2023</a:t>
            </a:fld>
            <a:endParaRPr lang="en-US"/>
          </a:p>
        </p:txBody>
      </p:sp>
      <p:sp>
        <p:nvSpPr>
          <p:cNvPr id="5" name="Footer Placeholder 4">
            <a:extLst>
              <a:ext uri="{FF2B5EF4-FFF2-40B4-BE49-F238E27FC236}">
                <a16:creationId xmlns:a16="http://schemas.microsoft.com/office/drawing/2014/main" id="{F95475D1-B395-400D-8A7B-8E24CA07A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9C0E0-5F56-4A9E-844E-D2744F38CD55}"/>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161835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00" b="0" i="0">
                <a:solidFill>
                  <a:schemeClr val="tx1"/>
                </a:solidFill>
                <a:latin typeface="Arial"/>
                <a:cs typeface="Arial"/>
              </a:defRPr>
            </a:lvl1pPr>
          </a:lstStyle>
          <a:p>
            <a:endParaRPr/>
          </a:p>
        </p:txBody>
      </p:sp>
      <p:sp>
        <p:nvSpPr>
          <p:cNvPr id="3" name="Holder 3"/>
          <p:cNvSpPr>
            <a:spLocks noGrp="1"/>
          </p:cNvSpPr>
          <p:nvPr>
            <p:ph sz="half" idx="2"/>
          </p:nvPr>
        </p:nvSpPr>
        <p:spPr>
          <a:xfrm>
            <a:off x="650240" y="2243328"/>
            <a:ext cx="5657088"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97472" y="2243328"/>
            <a:ext cx="5657088"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3B8B-D4C5-41D7-9932-E32E5F623881}"/>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p>
        </p:txBody>
      </p:sp>
      <p:sp>
        <p:nvSpPr>
          <p:cNvPr id="3" name="Subtitle 2">
            <a:extLst>
              <a:ext uri="{FF2B5EF4-FFF2-40B4-BE49-F238E27FC236}">
                <a16:creationId xmlns:a16="http://schemas.microsoft.com/office/drawing/2014/main" id="{2656C5EF-EFD6-464A-ABBD-50D0A00FC031}"/>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a:extLst>
              <a:ext uri="{FF2B5EF4-FFF2-40B4-BE49-F238E27FC236}">
                <a16:creationId xmlns:a16="http://schemas.microsoft.com/office/drawing/2014/main" id="{B051B757-3916-41DF-9DAB-A146B9552A51}"/>
              </a:ext>
            </a:extLst>
          </p:cNvPr>
          <p:cNvSpPr>
            <a:spLocks noGrp="1"/>
          </p:cNvSpPr>
          <p:nvPr>
            <p:ph type="dt" sz="half" idx="10"/>
          </p:nvPr>
        </p:nvSpPr>
        <p:spPr/>
        <p:txBody>
          <a:bodyPr/>
          <a:lstStyle/>
          <a:p>
            <a:fld id="{9912A7B1-C673-44C9-9D22-01E7B086BE7D}" type="datetimeFigureOut">
              <a:rPr lang="en-US" smtClean="0"/>
              <a:t>9/25/2023</a:t>
            </a:fld>
            <a:endParaRPr lang="en-US"/>
          </a:p>
        </p:txBody>
      </p:sp>
      <p:sp>
        <p:nvSpPr>
          <p:cNvPr id="5" name="Footer Placeholder 4">
            <a:extLst>
              <a:ext uri="{FF2B5EF4-FFF2-40B4-BE49-F238E27FC236}">
                <a16:creationId xmlns:a16="http://schemas.microsoft.com/office/drawing/2014/main" id="{98E3AEB7-CF9A-47EA-AD7B-146FE6295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99C61F-0962-4E38-A3AF-797CCE19B439}"/>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188741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8B3D-A0FD-436F-AE20-6209CD0D2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1C3D57-1E79-471E-938B-688D957973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39187-9A57-423B-B06A-F8FC06B81975}"/>
              </a:ext>
            </a:extLst>
          </p:cNvPr>
          <p:cNvSpPr>
            <a:spLocks noGrp="1"/>
          </p:cNvSpPr>
          <p:nvPr>
            <p:ph type="dt" sz="half" idx="10"/>
          </p:nvPr>
        </p:nvSpPr>
        <p:spPr/>
        <p:txBody>
          <a:bodyPr/>
          <a:lstStyle/>
          <a:p>
            <a:fld id="{9912A7B1-C673-44C9-9D22-01E7B086BE7D}" type="datetimeFigureOut">
              <a:rPr lang="en-US" smtClean="0"/>
              <a:t>9/25/2023</a:t>
            </a:fld>
            <a:endParaRPr lang="en-US"/>
          </a:p>
        </p:txBody>
      </p:sp>
      <p:sp>
        <p:nvSpPr>
          <p:cNvPr id="5" name="Footer Placeholder 4">
            <a:extLst>
              <a:ext uri="{FF2B5EF4-FFF2-40B4-BE49-F238E27FC236}">
                <a16:creationId xmlns:a16="http://schemas.microsoft.com/office/drawing/2014/main" id="{5C8221DF-0576-4C25-B4E2-211FDA8C5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901F8-DD85-4FBB-93C3-2E7146774F8A}"/>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892767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0A95-16AB-43BC-AE08-48B215F9554C}"/>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p>
        </p:txBody>
      </p:sp>
      <p:sp>
        <p:nvSpPr>
          <p:cNvPr id="3" name="Text Placeholder 2">
            <a:extLst>
              <a:ext uri="{FF2B5EF4-FFF2-40B4-BE49-F238E27FC236}">
                <a16:creationId xmlns:a16="http://schemas.microsoft.com/office/drawing/2014/main" id="{33ADA9DA-A760-4FDE-B11F-8101019F373A}"/>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0416A7-949A-4712-A55E-70B4A2CA4FAF}"/>
              </a:ext>
            </a:extLst>
          </p:cNvPr>
          <p:cNvSpPr>
            <a:spLocks noGrp="1"/>
          </p:cNvSpPr>
          <p:nvPr>
            <p:ph type="dt" sz="half" idx="10"/>
          </p:nvPr>
        </p:nvSpPr>
        <p:spPr/>
        <p:txBody>
          <a:bodyPr/>
          <a:lstStyle/>
          <a:p>
            <a:fld id="{9912A7B1-C673-44C9-9D22-01E7B086BE7D}" type="datetimeFigureOut">
              <a:rPr lang="en-US" smtClean="0"/>
              <a:t>9/25/2023</a:t>
            </a:fld>
            <a:endParaRPr lang="en-US"/>
          </a:p>
        </p:txBody>
      </p:sp>
      <p:sp>
        <p:nvSpPr>
          <p:cNvPr id="5" name="Footer Placeholder 4">
            <a:extLst>
              <a:ext uri="{FF2B5EF4-FFF2-40B4-BE49-F238E27FC236}">
                <a16:creationId xmlns:a16="http://schemas.microsoft.com/office/drawing/2014/main" id="{0B68F4E2-4226-4A38-9618-9C883D72F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5ED89-9C6C-4D84-896D-E1613AFC49E5}"/>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35707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F9AC-89BE-4208-BD47-A24BB3A90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3389AC-4CB5-448E-B9A8-40747676A790}"/>
              </a:ext>
            </a:extLst>
          </p:cNvPr>
          <p:cNvSpPr>
            <a:spLocks noGrp="1"/>
          </p:cNvSpPr>
          <p:nvPr>
            <p:ph sz="half" idx="1"/>
          </p:nvPr>
        </p:nvSpPr>
        <p:spPr>
          <a:xfrm>
            <a:off x="8940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7852A0-E9F8-4DC2-8122-52EF12F1B44E}"/>
              </a:ext>
            </a:extLst>
          </p:cNvPr>
          <p:cNvSpPr>
            <a:spLocks noGrp="1"/>
          </p:cNvSpPr>
          <p:nvPr>
            <p:ph sz="half" idx="2"/>
          </p:nvPr>
        </p:nvSpPr>
        <p:spPr>
          <a:xfrm>
            <a:off x="65836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EE331E-053F-4333-88D1-2EA7F1D51639}"/>
              </a:ext>
            </a:extLst>
          </p:cNvPr>
          <p:cNvSpPr>
            <a:spLocks noGrp="1"/>
          </p:cNvSpPr>
          <p:nvPr>
            <p:ph type="dt" sz="half" idx="10"/>
          </p:nvPr>
        </p:nvSpPr>
        <p:spPr/>
        <p:txBody>
          <a:bodyPr/>
          <a:lstStyle/>
          <a:p>
            <a:fld id="{9912A7B1-C673-44C9-9D22-01E7B086BE7D}" type="datetimeFigureOut">
              <a:rPr lang="en-US" smtClean="0"/>
              <a:t>9/25/2023</a:t>
            </a:fld>
            <a:endParaRPr lang="en-US"/>
          </a:p>
        </p:txBody>
      </p:sp>
      <p:sp>
        <p:nvSpPr>
          <p:cNvPr id="6" name="Footer Placeholder 5">
            <a:extLst>
              <a:ext uri="{FF2B5EF4-FFF2-40B4-BE49-F238E27FC236}">
                <a16:creationId xmlns:a16="http://schemas.microsoft.com/office/drawing/2014/main" id="{7C5E12B0-AFB2-46A7-8782-CA78C08324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7719E5-3AC3-4AA4-AE64-B3511337E93A}"/>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306048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550" y="965200"/>
            <a:ext cx="12077700" cy="726439"/>
          </a:xfrm>
          <a:prstGeom prst="rect">
            <a:avLst/>
          </a:prstGeom>
        </p:spPr>
        <p:txBody>
          <a:bodyPr wrap="square" lIns="0" tIns="0" rIns="0" bIns="0">
            <a:spAutoFit/>
          </a:bodyPr>
          <a:lstStyle>
            <a:lvl1pPr>
              <a:defRPr sz="4600" b="0" i="0">
                <a:solidFill>
                  <a:schemeClr val="tx1"/>
                </a:solidFill>
                <a:latin typeface="Arial"/>
                <a:cs typeface="Arial"/>
              </a:defRPr>
            </a:lvl1pPr>
          </a:lstStyle>
          <a:p>
            <a:endParaRPr/>
          </a:p>
        </p:txBody>
      </p:sp>
      <p:sp>
        <p:nvSpPr>
          <p:cNvPr id="3" name="Holder 3"/>
          <p:cNvSpPr>
            <a:spLocks noGrp="1"/>
          </p:cNvSpPr>
          <p:nvPr>
            <p:ph type="body" idx="1"/>
          </p:nvPr>
        </p:nvSpPr>
        <p:spPr>
          <a:xfrm>
            <a:off x="825500" y="2889468"/>
            <a:ext cx="11353800" cy="469773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9/25/2023</a:t>
            </a:fld>
            <a:endParaRPr lang="en-US"/>
          </a:p>
        </p:txBody>
      </p:sp>
      <p:sp>
        <p:nvSpPr>
          <p:cNvPr id="6" name="Holder 6"/>
          <p:cNvSpPr>
            <a:spLocks noGrp="1"/>
          </p:cNvSpPr>
          <p:nvPr>
            <p:ph type="sldNum" sz="quarter" idx="7"/>
          </p:nvPr>
        </p:nvSpPr>
        <p:spPr>
          <a:xfrm>
            <a:off x="9363456" y="9070848"/>
            <a:ext cx="2991104" cy="4876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2AC172-2863-48E2-9E59-8DDF9AB105B3}"/>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3BA7CA-C6E2-4D44-AC80-0507C25A91B8}"/>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054D06-A7E1-4DCA-849F-F36F97BB1092}"/>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9912A7B1-C673-44C9-9D22-01E7B086BE7D}" type="datetimeFigureOut">
              <a:rPr lang="en-US" smtClean="0"/>
              <a:t>9/25/2023</a:t>
            </a:fld>
            <a:endParaRPr lang="en-US"/>
          </a:p>
        </p:txBody>
      </p:sp>
      <p:sp>
        <p:nvSpPr>
          <p:cNvPr id="5" name="Footer Placeholder 4">
            <a:extLst>
              <a:ext uri="{FF2B5EF4-FFF2-40B4-BE49-F238E27FC236}">
                <a16:creationId xmlns:a16="http://schemas.microsoft.com/office/drawing/2014/main" id="{EC8F36A1-1E4C-4911-8E94-C6C47AAAC3D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F30E6D-3270-46A5-9CE2-3C0F7D342BDD}"/>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671783AE-C705-464D-BFE4-34756AFA5E6A}" type="slidenum">
              <a:rPr lang="en-US" smtClean="0"/>
              <a:t>‹#›</a:t>
            </a:fld>
            <a:endParaRPr lang="en-US"/>
          </a:p>
        </p:txBody>
      </p:sp>
    </p:spTree>
    <p:extLst>
      <p:ext uri="{BB962C8B-B14F-4D97-AF65-F5344CB8AC3E}">
        <p14:creationId xmlns:p14="http://schemas.microsoft.com/office/powerpoint/2010/main" val="197817195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e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jpeg"/><Relationship Id="rId18" Type="http://schemas.openxmlformats.org/officeDocument/2006/relationships/image" Target="../media/image4.png"/><Relationship Id="rId3" Type="http://schemas.openxmlformats.org/officeDocument/2006/relationships/oleObject" Target="../embeddings/oleObject1.bin"/><Relationship Id="rId7" Type="http://schemas.openxmlformats.org/officeDocument/2006/relationships/image" Target="../media/image38.png"/><Relationship Id="rId12" Type="http://schemas.openxmlformats.org/officeDocument/2006/relationships/image" Target="../media/image43.jpeg"/><Relationship Id="rId17" Type="http://schemas.openxmlformats.org/officeDocument/2006/relationships/image" Target="../media/image3.jpeg"/><Relationship Id="rId2" Type="http://schemas.openxmlformats.org/officeDocument/2006/relationships/notesSlide" Target="../notesSlides/notesSlide60.xml"/><Relationship Id="rId16"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jpeg"/><Relationship Id="rId10" Type="http://schemas.openxmlformats.org/officeDocument/2006/relationships/image" Target="../media/image41.svg"/><Relationship Id="rId4" Type="http://schemas.openxmlformats.org/officeDocument/2006/relationships/image" Target="../media/image35.wmf"/><Relationship Id="rId9" Type="http://schemas.openxmlformats.org/officeDocument/2006/relationships/image" Target="../media/image40.png"/><Relationship Id="rId14" Type="http://schemas.openxmlformats.org/officeDocument/2006/relationships/image" Target="../media/image45.jpeg"/></Relationships>
</file>

<file path=ppt/slides/_rels/slide6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jpeg"/><Relationship Id="rId18" Type="http://schemas.openxmlformats.org/officeDocument/2006/relationships/image" Target="../media/image4.png"/><Relationship Id="rId3" Type="http://schemas.openxmlformats.org/officeDocument/2006/relationships/oleObject" Target="../embeddings/oleObject1.bin"/><Relationship Id="rId7" Type="http://schemas.openxmlformats.org/officeDocument/2006/relationships/image" Target="../media/image38.png"/><Relationship Id="rId12" Type="http://schemas.openxmlformats.org/officeDocument/2006/relationships/image" Target="../media/image43.jpeg"/><Relationship Id="rId17" Type="http://schemas.openxmlformats.org/officeDocument/2006/relationships/image" Target="../media/image3.jpeg"/><Relationship Id="rId2" Type="http://schemas.openxmlformats.org/officeDocument/2006/relationships/notesSlide" Target="../notesSlides/notesSlide61.xml"/><Relationship Id="rId16"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jpeg"/><Relationship Id="rId10" Type="http://schemas.openxmlformats.org/officeDocument/2006/relationships/image" Target="../media/image41.svg"/><Relationship Id="rId4" Type="http://schemas.openxmlformats.org/officeDocument/2006/relationships/image" Target="../media/image35.wmf"/><Relationship Id="rId9" Type="http://schemas.openxmlformats.org/officeDocument/2006/relationships/image" Target="../media/image40.png"/><Relationship Id="rId14" Type="http://schemas.openxmlformats.org/officeDocument/2006/relationships/image" Target="../media/image45.jpeg"/></Relationships>
</file>

<file path=ppt/slides/_rels/slide6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7.jpg"/><Relationship Id="rId7"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10.jpe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4408805" y="7206902"/>
            <a:ext cx="4187190" cy="474489"/>
          </a:xfrm>
          <a:prstGeom prst="rect">
            <a:avLst/>
          </a:prstGeom>
        </p:spPr>
        <p:txBody>
          <a:bodyPr vert="horz" wrap="square" lIns="0" tIns="12700" rIns="0" bIns="0" rtlCol="0">
            <a:spAutoFit/>
          </a:bodyPr>
          <a:lstStyle/>
          <a:p>
            <a:pPr marL="12700">
              <a:lnSpc>
                <a:spcPct val="100000"/>
              </a:lnSpc>
              <a:spcBef>
                <a:spcPts val="100"/>
              </a:spcBef>
            </a:pPr>
            <a:r>
              <a:rPr lang="en-US" sz="3000" spc="-5" dirty="0">
                <a:solidFill>
                  <a:srgbClr val="929292"/>
                </a:solidFill>
                <a:latin typeface="Yu Gothic" panose="020B0400000000000000" pitchFamily="34" charset="-128"/>
                <a:ea typeface="Yu Gothic" panose="020B0400000000000000" pitchFamily="34" charset="-128"/>
                <a:cs typeface="Arial"/>
              </a:rPr>
              <a:t>September 26th, 2023</a:t>
            </a:r>
            <a:endParaRPr sz="3000" dirty="0">
              <a:latin typeface="Yu Gothic" panose="020B0400000000000000" pitchFamily="34" charset="-128"/>
              <a:ea typeface="Yu Gothic" panose="020B0400000000000000" pitchFamily="34" charset="-128"/>
              <a:cs typeface="Arial"/>
            </a:endParaRPr>
          </a:p>
        </p:txBody>
      </p:sp>
      <p:sp>
        <p:nvSpPr>
          <p:cNvPr id="7" name="object 7"/>
          <p:cNvSpPr/>
          <p:nvPr/>
        </p:nvSpPr>
        <p:spPr>
          <a:xfrm>
            <a:off x="0" y="9078486"/>
            <a:ext cx="864887" cy="602562"/>
          </a:xfrm>
          <a:prstGeom prst="rect">
            <a:avLst/>
          </a:prstGeom>
          <a:blipFill>
            <a:blip r:embed="rId3" cstate="print"/>
            <a:stretch>
              <a:fillRect/>
            </a:stretch>
          </a:blipFill>
        </p:spPr>
        <p:txBody>
          <a:bodyPr wrap="square" lIns="0" tIns="0" rIns="0" bIns="0" rtlCol="0"/>
          <a:lstStyle/>
          <a:p>
            <a:endParaRPr dirty="0"/>
          </a:p>
        </p:txBody>
      </p:sp>
      <p:sp>
        <p:nvSpPr>
          <p:cNvPr id="8" name="object 8"/>
          <p:cNvSpPr txBox="1"/>
          <p:nvPr/>
        </p:nvSpPr>
        <p:spPr>
          <a:xfrm>
            <a:off x="749300" y="8636000"/>
            <a:ext cx="3070860" cy="901700"/>
          </a:xfrm>
          <a:prstGeom prst="rect">
            <a:avLst/>
          </a:prstGeom>
        </p:spPr>
        <p:txBody>
          <a:bodyPr vert="horz" wrap="square" lIns="0" tIns="12700" rIns="0" bIns="0" rtlCol="0">
            <a:spAutoFit/>
          </a:bodyPr>
          <a:lstStyle/>
          <a:p>
            <a:pPr marL="12700">
              <a:lnSpc>
                <a:spcPct val="100000"/>
              </a:lnSpc>
              <a:spcBef>
                <a:spcPts val="100"/>
              </a:spcBef>
            </a:pPr>
            <a:r>
              <a:rPr sz="2200" spc="-35" dirty="0">
                <a:latin typeface="Arial"/>
                <a:cs typeface="Arial"/>
              </a:rPr>
              <a:t>@</a:t>
            </a:r>
            <a:r>
              <a:rPr lang="en-US" sz="2200" spc="-35" dirty="0">
                <a:latin typeface="Arial"/>
                <a:cs typeface="Arial"/>
              </a:rPr>
              <a:t>jonmah_compbio</a:t>
            </a:r>
            <a:endParaRPr sz="2200" dirty="0">
              <a:latin typeface="Arial"/>
              <a:cs typeface="Arial"/>
            </a:endParaRPr>
          </a:p>
          <a:p>
            <a:pPr marL="12700">
              <a:lnSpc>
                <a:spcPct val="100000"/>
              </a:lnSpc>
              <a:spcBef>
                <a:spcPts val="1860"/>
              </a:spcBef>
            </a:pPr>
            <a:r>
              <a:rPr lang="en-US" sz="2000" spc="-15" dirty="0">
                <a:latin typeface="Arial"/>
                <a:cs typeface="Arial"/>
              </a:rPr>
              <a:t>jonmah@g.ucla.edu</a:t>
            </a:r>
            <a:endParaRPr sz="2000" dirty="0">
              <a:latin typeface="Arial"/>
              <a:cs typeface="Arial"/>
            </a:endParaRPr>
          </a:p>
        </p:txBody>
      </p:sp>
      <p:sp>
        <p:nvSpPr>
          <p:cNvPr id="10" name="Title 9">
            <a:extLst>
              <a:ext uri="{FF2B5EF4-FFF2-40B4-BE49-F238E27FC236}">
                <a16:creationId xmlns:a16="http://schemas.microsoft.com/office/drawing/2014/main" id="{AD6DB52D-17F9-4306-A1FC-B865C5238BD0}"/>
              </a:ext>
            </a:extLst>
          </p:cNvPr>
          <p:cNvSpPr>
            <a:spLocks noGrp="1"/>
          </p:cNvSpPr>
          <p:nvPr>
            <p:ph type="title"/>
          </p:nvPr>
        </p:nvSpPr>
        <p:spPr>
          <a:xfrm>
            <a:off x="463550" y="3962400"/>
            <a:ext cx="12077700" cy="2123658"/>
          </a:xfrm>
        </p:spPr>
        <p:txBody>
          <a:bodyPr/>
          <a:lstStyle/>
          <a:p>
            <a:pPr algn="ctr"/>
            <a:r>
              <a:rPr lang="en-US" dirty="0">
                <a:latin typeface="Yu Gothic" panose="020B0400000000000000" pitchFamily="34" charset="-128"/>
                <a:ea typeface="Yu Gothic" panose="020B0400000000000000" pitchFamily="34" charset="-128"/>
                <a:cs typeface="Arial" panose="020B0604020202020204" pitchFamily="34" charset="0"/>
              </a:rPr>
              <a:t>Inference of demographic histories and distributions of fitness effects of deleterious mutations from human gut microbiomes</a:t>
            </a:r>
          </a:p>
        </p:txBody>
      </p:sp>
      <p:sp>
        <p:nvSpPr>
          <p:cNvPr id="11" name="TextBox 10">
            <a:extLst>
              <a:ext uri="{FF2B5EF4-FFF2-40B4-BE49-F238E27FC236}">
                <a16:creationId xmlns:a16="http://schemas.microsoft.com/office/drawing/2014/main" id="{B48B4FF3-A434-4072-B1FF-5978C4B2E3EE}"/>
              </a:ext>
            </a:extLst>
          </p:cNvPr>
          <p:cNvSpPr txBox="1"/>
          <p:nvPr/>
        </p:nvSpPr>
        <p:spPr>
          <a:xfrm>
            <a:off x="3780352" y="6129684"/>
            <a:ext cx="5444119" cy="1077218"/>
          </a:xfrm>
          <a:prstGeom prst="rect">
            <a:avLst/>
          </a:prstGeom>
          <a:noFill/>
        </p:spPr>
        <p:txBody>
          <a:bodyPr wrap="none" rtlCol="0">
            <a:spAutoFit/>
          </a:bodyPr>
          <a:lstStyle/>
          <a:p>
            <a:pPr algn="ctr"/>
            <a:r>
              <a:rPr lang="en-US" sz="3200" b="1" dirty="0">
                <a:latin typeface="Yu Gothic" panose="020B0400000000000000" pitchFamily="34" charset="-128"/>
                <a:ea typeface="Yu Gothic" panose="020B0400000000000000" pitchFamily="34" charset="-128"/>
                <a:cs typeface="Arial" panose="020B0604020202020204" pitchFamily="34" charset="0"/>
              </a:rPr>
              <a:t>Jonathan Mah</a:t>
            </a:r>
          </a:p>
          <a:p>
            <a:pPr algn="ctr"/>
            <a:r>
              <a:rPr lang="en-US" sz="3200" dirty="0">
                <a:latin typeface="Yu Gothic" panose="020B0400000000000000" pitchFamily="34" charset="-128"/>
                <a:ea typeface="Yu Gothic" panose="020B0400000000000000" pitchFamily="34" charset="-128"/>
                <a:cs typeface="Arial" panose="020B0604020202020204" pitchFamily="34" charset="0"/>
              </a:rPr>
              <a:t>Lohmueller and Garud Labs</a:t>
            </a:r>
          </a:p>
        </p:txBody>
      </p:sp>
      <p:pic>
        <p:nvPicPr>
          <p:cNvPr id="14" name="Picture 13">
            <a:extLst>
              <a:ext uri="{FF2B5EF4-FFF2-40B4-BE49-F238E27FC236}">
                <a16:creationId xmlns:a16="http://schemas.microsoft.com/office/drawing/2014/main" id="{FD5B8C46-7892-4332-A912-BB42DBE8689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543" t="2183" r="14988" b="11079"/>
          <a:stretch/>
        </p:blipFill>
        <p:spPr>
          <a:xfrm>
            <a:off x="977917" y="500347"/>
            <a:ext cx="3962400" cy="3352800"/>
          </a:xfrm>
          <a:prstGeom prst="rect">
            <a:avLst/>
          </a:prstGeom>
        </p:spPr>
      </p:pic>
      <p:pic>
        <p:nvPicPr>
          <p:cNvPr id="1026" name="Picture 2" descr="UCLA Script logo">
            <a:extLst>
              <a:ext uri="{FF2B5EF4-FFF2-40B4-BE49-F238E27FC236}">
                <a16:creationId xmlns:a16="http://schemas.microsoft.com/office/drawing/2014/main" id="{50AB20AC-74B1-4E05-A141-D9EEC5E65B6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633" t="23014" r="22461" b="21865"/>
          <a:stretch/>
        </p:blipFill>
        <p:spPr bwMode="auto">
          <a:xfrm>
            <a:off x="4978400" y="1987009"/>
            <a:ext cx="3048000" cy="16233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4B711CA-D11E-48FF-B2D9-E567242ECE59}"/>
              </a:ext>
            </a:extLst>
          </p:cNvPr>
          <p:cNvPicPr>
            <a:picLocks noChangeAspect="1"/>
          </p:cNvPicPr>
          <p:nvPr/>
        </p:nvPicPr>
        <p:blipFill>
          <a:blip r:embed="rId6"/>
          <a:stretch>
            <a:fillRect/>
          </a:stretch>
        </p:blipFill>
        <p:spPr>
          <a:xfrm>
            <a:off x="8483600" y="246723"/>
            <a:ext cx="2286000" cy="3703320"/>
          </a:xfrm>
          <a:prstGeom prst="rect">
            <a:avLst/>
          </a:prstGeom>
        </p:spPr>
      </p:pic>
      <p:pic>
        <p:nvPicPr>
          <p:cNvPr id="2" name="Picture 1" descr="A black and white symbol&#10;&#10;Description automatically generated">
            <a:extLst>
              <a:ext uri="{FF2B5EF4-FFF2-40B4-BE49-F238E27FC236}">
                <a16:creationId xmlns:a16="http://schemas.microsoft.com/office/drawing/2014/main" id="{1C74A550-D954-E2EA-D13E-E68BB8DCF71A}"/>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7800" y="8564880"/>
            <a:ext cx="432262" cy="502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pic>
        <p:nvPicPr>
          <p:cNvPr id="8" name="Picture 7">
            <a:extLst>
              <a:ext uri="{FF2B5EF4-FFF2-40B4-BE49-F238E27FC236}">
                <a16:creationId xmlns:a16="http://schemas.microsoft.com/office/drawing/2014/main" id="{3DB09394-DE8F-CB06-0C5D-E43868CEAAF0}"/>
              </a:ext>
            </a:extLst>
          </p:cNvPr>
          <p:cNvPicPr>
            <a:picLocks noChangeAspect="1"/>
          </p:cNvPicPr>
          <p:nvPr/>
        </p:nvPicPr>
        <p:blipFill rotWithShape="1">
          <a:blip r:embed="rId3"/>
          <a:srcRect t="82698" b="8239"/>
          <a:stretch/>
        </p:blipFill>
        <p:spPr>
          <a:xfrm>
            <a:off x="7721600" y="4890655"/>
            <a:ext cx="4700294" cy="1066800"/>
          </a:xfrm>
          <a:prstGeom prst="rect">
            <a:avLst/>
          </a:prstGeom>
        </p:spPr>
      </p:pic>
      <p:sp>
        <p:nvSpPr>
          <p:cNvPr id="4" name="Left Brace 3">
            <a:extLst>
              <a:ext uri="{FF2B5EF4-FFF2-40B4-BE49-F238E27FC236}">
                <a16:creationId xmlns:a16="http://schemas.microsoft.com/office/drawing/2014/main" id="{CEBC77EE-644A-6039-E55F-41934B7B00E5}"/>
              </a:ext>
            </a:extLst>
          </p:cNvPr>
          <p:cNvSpPr/>
          <p:nvPr/>
        </p:nvSpPr>
        <p:spPr>
          <a:xfrm rot="16200000">
            <a:off x="960801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E7AB25E-BA57-C5C7-AE46-D044438E90FE}"/>
              </a:ext>
            </a:extLst>
          </p:cNvPr>
          <p:cNvSpPr/>
          <p:nvPr/>
        </p:nvSpPr>
        <p:spPr>
          <a:xfrm rot="16200000">
            <a:off x="299246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A4850C7-A501-390C-A932-EB29607286F3}"/>
              </a:ext>
            </a:extLst>
          </p:cNvPr>
          <p:cNvSpPr txBox="1"/>
          <p:nvPr/>
        </p:nvSpPr>
        <p:spPr>
          <a:xfrm>
            <a:off x="1092200" y="7086600"/>
            <a:ext cx="44958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Beautiful weather</a:t>
            </a:r>
          </a:p>
          <a:p>
            <a:pPr marL="285750" indent="-285750">
              <a:buFont typeface="Arial" panose="020B0604020202020204" pitchFamily="34" charset="0"/>
              <a:buChar char="•"/>
            </a:pPr>
            <a:r>
              <a:rPr lang="en-US" sz="2400" dirty="0"/>
              <a:t>Great food</a:t>
            </a:r>
          </a:p>
          <a:p>
            <a:pPr marL="285750" indent="-285750">
              <a:buFont typeface="Arial" panose="020B0604020202020204" pitchFamily="34" charset="0"/>
              <a:buChar char="•"/>
            </a:pPr>
            <a:r>
              <a:rPr lang="en-US" sz="2400" dirty="0"/>
              <a:t>The Dodgers</a:t>
            </a:r>
          </a:p>
        </p:txBody>
      </p:sp>
      <p:sp>
        <p:nvSpPr>
          <p:cNvPr id="9" name="TextBox 8">
            <a:extLst>
              <a:ext uri="{FF2B5EF4-FFF2-40B4-BE49-F238E27FC236}">
                <a16:creationId xmlns:a16="http://schemas.microsoft.com/office/drawing/2014/main" id="{B72337C4-6E13-3C7B-429C-4142450E9C4B}"/>
              </a:ext>
            </a:extLst>
          </p:cNvPr>
          <p:cNvSpPr txBox="1"/>
          <p:nvPr/>
        </p:nvSpPr>
        <p:spPr>
          <a:xfrm>
            <a:off x="7721600" y="7086599"/>
            <a:ext cx="4572000"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t>COVID-19</a:t>
            </a:r>
          </a:p>
          <a:p>
            <a:pPr marL="285750" indent="-285750">
              <a:buFont typeface="Arial" panose="020B0604020202020204" pitchFamily="34" charset="0"/>
              <a:buChar char="•"/>
            </a:pPr>
            <a:r>
              <a:rPr lang="en-US" sz="2400" dirty="0"/>
              <a:t>Cost of Living</a:t>
            </a:r>
          </a:p>
          <a:p>
            <a:pPr marL="285750" indent="-285750">
              <a:buFont typeface="Arial" panose="020B0604020202020204" pitchFamily="34" charset="0"/>
              <a:buChar char="•"/>
            </a:pPr>
            <a:r>
              <a:rPr lang="en-US" sz="2400" dirty="0"/>
              <a:t>The Angels except for Shohei Ohtani and Mike Trout</a:t>
            </a:r>
          </a:p>
          <a:p>
            <a:pPr marL="285750" indent="-285750">
              <a:buFont typeface="Arial" panose="020B0604020202020204" pitchFamily="34" charset="0"/>
              <a:buChar char="•"/>
            </a:pPr>
            <a:r>
              <a:rPr lang="en-US" dirty="0" err="1">
                <a:latin typeface="Comic Sans MS" panose="030F0702030302020204" pitchFamily="66" charset="0"/>
              </a:rPr>
              <a:t>ohtani</a:t>
            </a:r>
            <a:r>
              <a:rPr lang="en-US" dirty="0">
                <a:latin typeface="Comic Sans MS" panose="030F0702030302020204" pitchFamily="66" charset="0"/>
              </a:rPr>
              <a:t> please join the mariners </a:t>
            </a:r>
          </a:p>
        </p:txBody>
      </p:sp>
      <p:sp>
        <p:nvSpPr>
          <p:cNvPr id="3" name="TextBox 2">
            <a:extLst>
              <a:ext uri="{FF2B5EF4-FFF2-40B4-BE49-F238E27FC236}">
                <a16:creationId xmlns:a16="http://schemas.microsoft.com/office/drawing/2014/main" id="{4FCB0EE5-5D76-011C-C4D2-7FCE940F099F}"/>
              </a:ext>
            </a:extLst>
          </p:cNvPr>
          <p:cNvSpPr txBox="1"/>
          <p:nvPr/>
        </p:nvSpPr>
        <p:spPr>
          <a:xfrm>
            <a:off x="2737426" y="6232310"/>
            <a:ext cx="914400" cy="461665"/>
          </a:xfrm>
          <a:prstGeom prst="rect">
            <a:avLst/>
          </a:prstGeom>
          <a:noFill/>
        </p:spPr>
        <p:txBody>
          <a:bodyPr wrap="square" rtlCol="0">
            <a:spAutoFit/>
          </a:bodyPr>
          <a:lstStyle/>
          <a:p>
            <a:r>
              <a:rPr lang="en-US" sz="2400" dirty="0"/>
              <a:t>Why?</a:t>
            </a:r>
          </a:p>
        </p:txBody>
      </p:sp>
      <p:sp>
        <p:nvSpPr>
          <p:cNvPr id="10" name="TextBox 9">
            <a:extLst>
              <a:ext uri="{FF2B5EF4-FFF2-40B4-BE49-F238E27FC236}">
                <a16:creationId xmlns:a16="http://schemas.microsoft.com/office/drawing/2014/main" id="{1681194A-2370-32D2-18B2-25F703B5CE1C}"/>
              </a:ext>
            </a:extLst>
          </p:cNvPr>
          <p:cNvSpPr txBox="1"/>
          <p:nvPr/>
        </p:nvSpPr>
        <p:spPr>
          <a:xfrm>
            <a:off x="9352976" y="6232310"/>
            <a:ext cx="914400" cy="461665"/>
          </a:xfrm>
          <a:prstGeom prst="rect">
            <a:avLst/>
          </a:prstGeom>
          <a:noFill/>
        </p:spPr>
        <p:txBody>
          <a:bodyPr wrap="square" rtlCol="0">
            <a:spAutoFit/>
          </a:bodyPr>
          <a:lstStyle/>
          <a:p>
            <a:r>
              <a:rPr lang="en-US" sz="2400" dirty="0"/>
              <a:t>Why?</a:t>
            </a:r>
          </a:p>
        </p:txBody>
      </p:sp>
      <p:sp>
        <p:nvSpPr>
          <p:cNvPr id="13" name="Title 1">
            <a:extLst>
              <a:ext uri="{FF2B5EF4-FFF2-40B4-BE49-F238E27FC236}">
                <a16:creationId xmlns:a16="http://schemas.microsoft.com/office/drawing/2014/main" id="{47EC376F-0381-B63B-ACA5-F08B0B47586C}"/>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sp>
        <p:nvSpPr>
          <p:cNvPr id="14" name="Title 1">
            <a:extLst>
              <a:ext uri="{FF2B5EF4-FFF2-40B4-BE49-F238E27FC236}">
                <a16:creationId xmlns:a16="http://schemas.microsoft.com/office/drawing/2014/main" id="{7F8B4453-11D5-1855-47F8-268B94D99453}"/>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
        <p:nvSpPr>
          <p:cNvPr id="15" name="Title 1">
            <a:extLst>
              <a:ext uri="{FF2B5EF4-FFF2-40B4-BE49-F238E27FC236}">
                <a16:creationId xmlns:a16="http://schemas.microsoft.com/office/drawing/2014/main" id="{4B9AAFCC-808B-3A71-AF5A-BAB215F573FC}"/>
              </a:ext>
            </a:extLst>
          </p:cNvPr>
          <p:cNvSpPr txBox="1">
            <a:spLocks/>
          </p:cNvSpPr>
          <p:nvPr/>
        </p:nvSpPr>
        <p:spPr>
          <a:xfrm>
            <a:off x="8248898" y="2991424"/>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Contraction</a:t>
            </a:r>
          </a:p>
        </p:txBody>
      </p:sp>
      <p:pic>
        <p:nvPicPr>
          <p:cNvPr id="5122" name="Picture 2" descr="🙏 Praying Hands Emoji Meaning with Pictures: from A to Z">
            <a:extLst>
              <a:ext uri="{FF2B5EF4-FFF2-40B4-BE49-F238E27FC236}">
                <a16:creationId xmlns:a16="http://schemas.microsoft.com/office/drawing/2014/main" id="{51891993-AB97-583B-32BA-AA84D9D0FC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4694" y="847605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 Praying Hands Emoji Meaning with Pictures: from A to Z">
            <a:extLst>
              <a:ext uri="{FF2B5EF4-FFF2-40B4-BE49-F238E27FC236}">
                <a16:creationId xmlns:a16="http://schemas.microsoft.com/office/drawing/2014/main" id="{0D71E69F-0DFF-5A72-53C0-5B8E0B8A6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7898" y="847605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 Praying Hands Emoji Meaning with Pictures: from A to Z">
            <a:extLst>
              <a:ext uri="{FF2B5EF4-FFF2-40B4-BE49-F238E27FC236}">
                <a16:creationId xmlns:a16="http://schemas.microsoft.com/office/drawing/2014/main" id="{774F6D35-8460-9E02-4DF9-5A791F39E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1490" y="8463358"/>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33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gain insight into demographic trends over time</a:t>
            </a:r>
          </a:p>
        </p:txBody>
      </p:sp>
      <p:pic>
        <p:nvPicPr>
          <p:cNvPr id="5122" name="Picture 2" descr="Uncle Sam – Helmbold's">
            <a:extLst>
              <a:ext uri="{FF2B5EF4-FFF2-40B4-BE49-F238E27FC236}">
                <a16:creationId xmlns:a16="http://schemas.microsoft.com/office/drawing/2014/main" id="{0D00DD0B-BD57-746B-9204-CC706DFC9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 y="2606039"/>
            <a:ext cx="2483615" cy="3337561"/>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Oval 11">
            <a:extLst>
              <a:ext uri="{FF2B5EF4-FFF2-40B4-BE49-F238E27FC236}">
                <a16:creationId xmlns:a16="http://schemas.microsoft.com/office/drawing/2014/main" id="{40DCFC54-72E6-5BD8-6680-6DB5C5783171}"/>
              </a:ext>
            </a:extLst>
          </p:cNvPr>
          <p:cNvSpPr/>
          <p:nvPr/>
        </p:nvSpPr>
        <p:spPr>
          <a:xfrm>
            <a:off x="2844800" y="2438400"/>
            <a:ext cx="6019800" cy="2590800"/>
          </a:xfrm>
          <a:prstGeom prst="wedgeEllipseCallout">
            <a:avLst>
              <a:gd name="adj1" fmla="val -49795"/>
              <a:gd name="adj2" fmla="val 35762"/>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solidFill>
                  <a:sysClr val="windowText" lastClr="000000"/>
                </a:solidFill>
                <a:latin typeface="Yu Gothic" panose="020B0400000000000000" pitchFamily="34" charset="-128"/>
                <a:ea typeface="Yu Gothic" panose="020B0400000000000000" pitchFamily="34" charset="-128"/>
              </a:rPr>
              <a:t>How many people live in Los Angeles?</a:t>
            </a:r>
          </a:p>
        </p:txBody>
      </p:sp>
    </p:spTree>
    <p:extLst>
      <p:ext uri="{BB962C8B-B14F-4D97-AF65-F5344CB8AC3E}">
        <p14:creationId xmlns:p14="http://schemas.microsoft.com/office/powerpoint/2010/main" val="3132501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gain insight into demographic trends over time</a:t>
            </a:r>
          </a:p>
        </p:txBody>
      </p:sp>
      <p:pic>
        <p:nvPicPr>
          <p:cNvPr id="5122" name="Picture 2" descr="Uncle Sam – Helmbold's">
            <a:extLst>
              <a:ext uri="{FF2B5EF4-FFF2-40B4-BE49-F238E27FC236}">
                <a16:creationId xmlns:a16="http://schemas.microsoft.com/office/drawing/2014/main" id="{0D00DD0B-BD57-746B-9204-CC706DFC9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 y="2606039"/>
            <a:ext cx="2483615" cy="3337561"/>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Oval 11">
            <a:extLst>
              <a:ext uri="{FF2B5EF4-FFF2-40B4-BE49-F238E27FC236}">
                <a16:creationId xmlns:a16="http://schemas.microsoft.com/office/drawing/2014/main" id="{40DCFC54-72E6-5BD8-6680-6DB5C5783171}"/>
              </a:ext>
            </a:extLst>
          </p:cNvPr>
          <p:cNvSpPr/>
          <p:nvPr/>
        </p:nvSpPr>
        <p:spPr>
          <a:xfrm>
            <a:off x="2844800" y="2438400"/>
            <a:ext cx="6019800" cy="2590800"/>
          </a:xfrm>
          <a:prstGeom prst="wedgeEllipseCallout">
            <a:avLst>
              <a:gd name="adj1" fmla="val -49795"/>
              <a:gd name="adj2" fmla="val 35762"/>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solidFill>
                  <a:sysClr val="windowText" lastClr="000000"/>
                </a:solidFill>
                <a:latin typeface="Yu Gothic" panose="020B0400000000000000" pitchFamily="34" charset="-128"/>
                <a:ea typeface="Yu Gothic" panose="020B0400000000000000" pitchFamily="34" charset="-128"/>
              </a:rPr>
              <a:t>How many people live in Los Angeles?</a:t>
            </a:r>
          </a:p>
        </p:txBody>
      </p:sp>
      <p:sp>
        <p:nvSpPr>
          <p:cNvPr id="15" name="Speech Bubble: Oval 14">
            <a:extLst>
              <a:ext uri="{FF2B5EF4-FFF2-40B4-BE49-F238E27FC236}">
                <a16:creationId xmlns:a16="http://schemas.microsoft.com/office/drawing/2014/main" id="{7098B0C4-4679-C95F-1189-2A91AD5DD223}"/>
              </a:ext>
            </a:extLst>
          </p:cNvPr>
          <p:cNvSpPr/>
          <p:nvPr/>
        </p:nvSpPr>
        <p:spPr>
          <a:xfrm>
            <a:off x="2947165" y="6019800"/>
            <a:ext cx="5917435" cy="2590800"/>
          </a:xfrm>
          <a:prstGeom prst="wedgeEllipseCallout">
            <a:avLst>
              <a:gd name="adj1" fmla="val -49795"/>
              <a:gd name="adj2" fmla="val 35762"/>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solidFill>
                  <a:sysClr val="windowText" lastClr="000000"/>
                </a:solidFill>
                <a:latin typeface="Yu Gothic" panose="020B0400000000000000" pitchFamily="34" charset="-128"/>
                <a:ea typeface="Yu Gothic" panose="020B0400000000000000" pitchFamily="34" charset="-128"/>
              </a:rPr>
              <a:t>How many bacteria live in people?</a:t>
            </a:r>
          </a:p>
        </p:txBody>
      </p:sp>
      <p:pic>
        <p:nvPicPr>
          <p:cNvPr id="4" name="Picture 3">
            <a:extLst>
              <a:ext uri="{FF2B5EF4-FFF2-40B4-BE49-F238E27FC236}">
                <a16:creationId xmlns:a16="http://schemas.microsoft.com/office/drawing/2014/main" id="{490ABBE1-9C64-41D8-89B2-4DB6EBF7D546}"/>
              </a:ext>
            </a:extLst>
          </p:cNvPr>
          <p:cNvPicPr>
            <a:picLocks noChangeAspect="1"/>
          </p:cNvPicPr>
          <p:nvPr/>
        </p:nvPicPr>
        <p:blipFill>
          <a:blip r:embed="rId4"/>
          <a:stretch>
            <a:fillRect/>
          </a:stretch>
        </p:blipFill>
        <p:spPr>
          <a:xfrm>
            <a:off x="442137" y="6154812"/>
            <a:ext cx="2473144" cy="3291840"/>
          </a:xfrm>
          <a:prstGeom prst="rect">
            <a:avLst/>
          </a:prstGeom>
        </p:spPr>
      </p:pic>
    </p:spTree>
    <p:extLst>
      <p:ext uri="{BB962C8B-B14F-4D97-AF65-F5344CB8AC3E}">
        <p14:creationId xmlns:p14="http://schemas.microsoft.com/office/powerpoint/2010/main" val="1549501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gain insight into demographic trends over time</a:t>
            </a:r>
          </a:p>
        </p:txBody>
      </p:sp>
      <p:pic>
        <p:nvPicPr>
          <p:cNvPr id="5122" name="Picture 2" descr="Uncle Sam – Helmbold's">
            <a:extLst>
              <a:ext uri="{FF2B5EF4-FFF2-40B4-BE49-F238E27FC236}">
                <a16:creationId xmlns:a16="http://schemas.microsoft.com/office/drawing/2014/main" id="{0D00DD0B-BD57-746B-9204-CC706DFC9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 y="2606039"/>
            <a:ext cx="2483615" cy="3337561"/>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Oval 11">
            <a:extLst>
              <a:ext uri="{FF2B5EF4-FFF2-40B4-BE49-F238E27FC236}">
                <a16:creationId xmlns:a16="http://schemas.microsoft.com/office/drawing/2014/main" id="{40DCFC54-72E6-5BD8-6680-6DB5C5783171}"/>
              </a:ext>
            </a:extLst>
          </p:cNvPr>
          <p:cNvSpPr/>
          <p:nvPr/>
        </p:nvSpPr>
        <p:spPr>
          <a:xfrm>
            <a:off x="2844800" y="2438400"/>
            <a:ext cx="6019800" cy="2590800"/>
          </a:xfrm>
          <a:prstGeom prst="wedgeEllipseCallout">
            <a:avLst>
              <a:gd name="adj1" fmla="val -49795"/>
              <a:gd name="adj2" fmla="val 35762"/>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solidFill>
                  <a:sysClr val="windowText" lastClr="000000"/>
                </a:solidFill>
                <a:latin typeface="Yu Gothic" panose="020B0400000000000000" pitchFamily="34" charset="-128"/>
                <a:ea typeface="Yu Gothic" panose="020B0400000000000000" pitchFamily="34" charset="-128"/>
              </a:rPr>
              <a:t>How many people live in Los Angeles?</a:t>
            </a:r>
          </a:p>
        </p:txBody>
      </p:sp>
      <p:sp>
        <p:nvSpPr>
          <p:cNvPr id="15" name="Speech Bubble: Oval 14">
            <a:extLst>
              <a:ext uri="{FF2B5EF4-FFF2-40B4-BE49-F238E27FC236}">
                <a16:creationId xmlns:a16="http://schemas.microsoft.com/office/drawing/2014/main" id="{7098B0C4-4679-C95F-1189-2A91AD5DD223}"/>
              </a:ext>
            </a:extLst>
          </p:cNvPr>
          <p:cNvSpPr/>
          <p:nvPr/>
        </p:nvSpPr>
        <p:spPr>
          <a:xfrm>
            <a:off x="2947165" y="6019800"/>
            <a:ext cx="5917435" cy="2590800"/>
          </a:xfrm>
          <a:prstGeom prst="wedgeEllipseCallout">
            <a:avLst>
              <a:gd name="adj1" fmla="val -49795"/>
              <a:gd name="adj2" fmla="val 35762"/>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solidFill>
                  <a:sysClr val="windowText" lastClr="000000"/>
                </a:solidFill>
                <a:latin typeface="Yu Gothic" panose="020B0400000000000000" pitchFamily="34" charset="-128"/>
                <a:ea typeface="Yu Gothic" panose="020B0400000000000000" pitchFamily="34" charset="-128"/>
              </a:rPr>
              <a:t>How many bacteria live in people?</a:t>
            </a:r>
          </a:p>
        </p:txBody>
      </p:sp>
      <p:pic>
        <p:nvPicPr>
          <p:cNvPr id="4" name="Picture 2" descr="United States House of Representatives - Wikipedia">
            <a:extLst>
              <a:ext uri="{FF2B5EF4-FFF2-40B4-BE49-F238E27FC236}">
                <a16:creationId xmlns:a16="http://schemas.microsoft.com/office/drawing/2014/main" id="{5A3BC002-DFC5-AD6E-A0F0-6D63EE657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7901" y="2380972"/>
            <a:ext cx="3869531" cy="19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3347F2E-BED7-C099-FDA9-4FB11096F537}"/>
              </a:ext>
            </a:extLst>
          </p:cNvPr>
          <p:cNvPicPr>
            <a:picLocks noChangeAspect="1"/>
          </p:cNvPicPr>
          <p:nvPr/>
        </p:nvPicPr>
        <p:blipFill rotWithShape="1">
          <a:blip r:embed="rId5"/>
          <a:srcRect b="59576"/>
          <a:stretch/>
        </p:blipFill>
        <p:spPr>
          <a:xfrm>
            <a:off x="8971495" y="6333439"/>
            <a:ext cx="3992167" cy="821364"/>
          </a:xfrm>
          <a:prstGeom prst="rect">
            <a:avLst/>
          </a:prstGeom>
        </p:spPr>
      </p:pic>
      <p:pic>
        <p:nvPicPr>
          <p:cNvPr id="9" name="Picture 8">
            <a:extLst>
              <a:ext uri="{FF2B5EF4-FFF2-40B4-BE49-F238E27FC236}">
                <a16:creationId xmlns:a16="http://schemas.microsoft.com/office/drawing/2014/main" id="{ADC20AD0-4A01-BDE7-F877-7DA5143E422B}"/>
              </a:ext>
            </a:extLst>
          </p:cNvPr>
          <p:cNvPicPr>
            <a:picLocks noChangeAspect="1"/>
          </p:cNvPicPr>
          <p:nvPr/>
        </p:nvPicPr>
        <p:blipFill>
          <a:blip r:embed="rId6"/>
          <a:stretch>
            <a:fillRect/>
          </a:stretch>
        </p:blipFill>
        <p:spPr>
          <a:xfrm>
            <a:off x="8177282" y="8683739"/>
            <a:ext cx="4836638" cy="913009"/>
          </a:xfrm>
          <a:prstGeom prst="rect">
            <a:avLst/>
          </a:prstGeom>
        </p:spPr>
      </p:pic>
      <p:pic>
        <p:nvPicPr>
          <p:cNvPr id="5" name="Picture 4">
            <a:extLst>
              <a:ext uri="{FF2B5EF4-FFF2-40B4-BE49-F238E27FC236}">
                <a16:creationId xmlns:a16="http://schemas.microsoft.com/office/drawing/2014/main" id="{99818416-24A5-BEC0-3B49-C3C0008C390D}"/>
              </a:ext>
            </a:extLst>
          </p:cNvPr>
          <p:cNvPicPr>
            <a:picLocks noChangeAspect="1"/>
          </p:cNvPicPr>
          <p:nvPr/>
        </p:nvPicPr>
        <p:blipFill>
          <a:blip r:embed="rId7"/>
          <a:stretch>
            <a:fillRect/>
          </a:stretch>
        </p:blipFill>
        <p:spPr>
          <a:xfrm>
            <a:off x="442137" y="6154812"/>
            <a:ext cx="2473144" cy="3291840"/>
          </a:xfrm>
          <a:prstGeom prst="rect">
            <a:avLst/>
          </a:prstGeom>
        </p:spPr>
      </p:pic>
      <p:pic>
        <p:nvPicPr>
          <p:cNvPr id="16" name="Picture 15">
            <a:extLst>
              <a:ext uri="{FF2B5EF4-FFF2-40B4-BE49-F238E27FC236}">
                <a16:creationId xmlns:a16="http://schemas.microsoft.com/office/drawing/2014/main" id="{2499B508-497E-DDB6-5948-574951D39C9C}"/>
              </a:ext>
            </a:extLst>
          </p:cNvPr>
          <p:cNvPicPr>
            <a:picLocks noChangeAspect="1"/>
          </p:cNvPicPr>
          <p:nvPr/>
        </p:nvPicPr>
        <p:blipFill>
          <a:blip r:embed="rId8"/>
          <a:stretch>
            <a:fillRect/>
          </a:stretch>
        </p:blipFill>
        <p:spPr>
          <a:xfrm>
            <a:off x="8971495" y="7484337"/>
            <a:ext cx="3992167" cy="998042"/>
          </a:xfrm>
          <a:prstGeom prst="rect">
            <a:avLst/>
          </a:prstGeom>
        </p:spPr>
      </p:pic>
    </p:spTree>
    <p:extLst>
      <p:ext uri="{BB962C8B-B14F-4D97-AF65-F5344CB8AC3E}">
        <p14:creationId xmlns:p14="http://schemas.microsoft.com/office/powerpoint/2010/main" val="532303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study the Human Gut Microbiome</a:t>
            </a:r>
          </a:p>
        </p:txBody>
      </p:sp>
      <p:grpSp>
        <p:nvGrpSpPr>
          <p:cNvPr id="5" name="Group 4">
            <a:extLst>
              <a:ext uri="{FF2B5EF4-FFF2-40B4-BE49-F238E27FC236}">
                <a16:creationId xmlns:a16="http://schemas.microsoft.com/office/drawing/2014/main" id="{B6F28B50-2005-4F45-97A2-BC4BCE86FB36}"/>
              </a:ext>
            </a:extLst>
          </p:cNvPr>
          <p:cNvGrpSpPr/>
          <p:nvPr/>
        </p:nvGrpSpPr>
        <p:grpSpPr>
          <a:xfrm>
            <a:off x="600319" y="1728978"/>
            <a:ext cx="3886200" cy="6295644"/>
            <a:chOff x="600319" y="1728978"/>
            <a:chExt cx="3886200" cy="6295644"/>
          </a:xfrm>
        </p:grpSpPr>
        <p:pic>
          <p:nvPicPr>
            <p:cNvPr id="6" name="Picture 5">
              <a:extLst>
                <a:ext uri="{FF2B5EF4-FFF2-40B4-BE49-F238E27FC236}">
                  <a16:creationId xmlns:a16="http://schemas.microsoft.com/office/drawing/2014/main" id="{900F87C9-5D63-F0D6-E7A5-344896B25044}"/>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7" name="Rectangle 6">
              <a:extLst>
                <a:ext uri="{FF2B5EF4-FFF2-40B4-BE49-F238E27FC236}">
                  <a16:creationId xmlns:a16="http://schemas.microsoft.com/office/drawing/2014/main" id="{0ACA0FDC-4B70-EF14-7832-C98E7CE416EF}"/>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E3D2F8-2C1E-C447-21E8-6C460D87C712}"/>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DBAEEC-4730-E0B8-CD13-B13899B78B5D}"/>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275BC78-A302-C0EB-82AD-AED137C13D8D}"/>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7C9F49-445F-29C0-4955-CE6DC42FA8A4}"/>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8E284B-6B34-3030-77A2-F1CD613AED96}"/>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450DC62-9CE3-74BE-54A6-00D8950C156A}"/>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965A10-26F0-B5F9-9A24-90D8E371202B}"/>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221C26-E37B-E856-1AC9-9A87893EAE4E}"/>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D4B2A35-E967-9CEC-8B01-ACD6C5D78176}"/>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453B52-5049-6E94-D1ED-0BE5603EC3D6}"/>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038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1EA5158B-C939-32A3-1D88-CA49BA5CD47C}"/>
              </a:ext>
            </a:extLst>
          </p:cNvPr>
          <p:cNvSpPr txBox="1">
            <a:spLocks/>
          </p:cNvSpPr>
          <p:nvPr/>
        </p:nvSpPr>
        <p:spPr>
          <a:xfrm>
            <a:off x="6502400" y="3176657"/>
            <a:ext cx="6038850" cy="70787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i="1" kern="0" dirty="0">
                <a:latin typeface="Yu Gothic" panose="020B0400000000000000" pitchFamily="34" charset="-128"/>
                <a:ea typeface="Yu Gothic" panose="020B0400000000000000" pitchFamily="34" charset="-128"/>
              </a:rPr>
              <a:t>Ruminococcus bromii</a:t>
            </a:r>
          </a:p>
        </p:txBody>
      </p:sp>
      <p:grpSp>
        <p:nvGrpSpPr>
          <p:cNvPr id="22" name="Group 21">
            <a:extLst>
              <a:ext uri="{FF2B5EF4-FFF2-40B4-BE49-F238E27FC236}">
                <a16:creationId xmlns:a16="http://schemas.microsoft.com/office/drawing/2014/main" id="{911DC3FA-A49F-61A1-C555-C60AE88B96DD}"/>
              </a:ext>
            </a:extLst>
          </p:cNvPr>
          <p:cNvGrpSpPr/>
          <p:nvPr/>
        </p:nvGrpSpPr>
        <p:grpSpPr>
          <a:xfrm>
            <a:off x="600319" y="1728978"/>
            <a:ext cx="3886200" cy="6295644"/>
            <a:chOff x="600319" y="1728978"/>
            <a:chExt cx="3886200" cy="6295644"/>
          </a:xfrm>
        </p:grpSpPr>
        <p:pic>
          <p:nvPicPr>
            <p:cNvPr id="3" name="Picture 2">
              <a:extLst>
                <a:ext uri="{FF2B5EF4-FFF2-40B4-BE49-F238E27FC236}">
                  <a16:creationId xmlns:a16="http://schemas.microsoft.com/office/drawing/2014/main" id="{65082B67-84B1-D4D5-FC54-E09251AB1461}"/>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4" name="Rectangle 3">
              <a:extLst>
                <a:ext uri="{FF2B5EF4-FFF2-40B4-BE49-F238E27FC236}">
                  <a16:creationId xmlns:a16="http://schemas.microsoft.com/office/drawing/2014/main" id="{5AF356BE-E4CF-8E47-F44D-DD23EEC19852}"/>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CFB6C6-7686-F6B1-2F63-7693BC5ED35A}"/>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C71B2-AA22-73B9-7226-782850A4A9D2}"/>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3851E-7CB7-F258-015E-BB2F73741138}"/>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ABA096-6F47-679C-B221-5945A7DE8DA5}"/>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2E560B-2290-976C-D610-02F036A4F482}"/>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B1174D4-23B3-DCE8-F6C1-659F2C5F3861}"/>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CFDF64-9A22-7A58-4533-B9DF6CAB1EDA}"/>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995593D-0B20-2645-562B-161419965CE2}"/>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D4B9D4A-0E37-EE03-CCD7-BA344D2BF8DD}"/>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0EAD75D-42C7-D704-4C40-C302F27F46D0}"/>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1854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1EA5158B-C939-32A3-1D88-CA49BA5CD47C}"/>
              </a:ext>
            </a:extLst>
          </p:cNvPr>
          <p:cNvSpPr txBox="1">
            <a:spLocks/>
          </p:cNvSpPr>
          <p:nvPr/>
        </p:nvSpPr>
        <p:spPr>
          <a:xfrm>
            <a:off x="6502400" y="3176657"/>
            <a:ext cx="6038850" cy="70787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i="1" kern="0" dirty="0">
                <a:latin typeface="Yu Gothic" panose="020B0400000000000000" pitchFamily="34" charset="-128"/>
                <a:ea typeface="Yu Gothic" panose="020B0400000000000000" pitchFamily="34" charset="-128"/>
              </a:rPr>
              <a:t>Ruminococcus bromii</a:t>
            </a:r>
          </a:p>
        </p:txBody>
      </p:sp>
      <p:grpSp>
        <p:nvGrpSpPr>
          <p:cNvPr id="22" name="Group 21">
            <a:extLst>
              <a:ext uri="{FF2B5EF4-FFF2-40B4-BE49-F238E27FC236}">
                <a16:creationId xmlns:a16="http://schemas.microsoft.com/office/drawing/2014/main" id="{911DC3FA-A49F-61A1-C555-C60AE88B96DD}"/>
              </a:ext>
            </a:extLst>
          </p:cNvPr>
          <p:cNvGrpSpPr/>
          <p:nvPr/>
        </p:nvGrpSpPr>
        <p:grpSpPr>
          <a:xfrm>
            <a:off x="600319" y="1728978"/>
            <a:ext cx="3886200" cy="6295644"/>
            <a:chOff x="600319" y="1728978"/>
            <a:chExt cx="3886200" cy="6295644"/>
          </a:xfrm>
        </p:grpSpPr>
        <p:pic>
          <p:nvPicPr>
            <p:cNvPr id="3" name="Picture 2">
              <a:extLst>
                <a:ext uri="{FF2B5EF4-FFF2-40B4-BE49-F238E27FC236}">
                  <a16:creationId xmlns:a16="http://schemas.microsoft.com/office/drawing/2014/main" id="{65082B67-84B1-D4D5-FC54-E09251AB1461}"/>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4" name="Rectangle 3">
              <a:extLst>
                <a:ext uri="{FF2B5EF4-FFF2-40B4-BE49-F238E27FC236}">
                  <a16:creationId xmlns:a16="http://schemas.microsoft.com/office/drawing/2014/main" id="{5AF356BE-E4CF-8E47-F44D-DD23EEC19852}"/>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CFB6C6-7686-F6B1-2F63-7693BC5ED35A}"/>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C71B2-AA22-73B9-7226-782850A4A9D2}"/>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3851E-7CB7-F258-015E-BB2F73741138}"/>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ABA096-6F47-679C-B221-5945A7DE8DA5}"/>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2E560B-2290-976C-D610-02F036A4F482}"/>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B1174D4-23B3-DCE8-F6C1-659F2C5F3861}"/>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CFDF64-9A22-7A58-4533-B9DF6CAB1EDA}"/>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995593D-0B20-2645-562B-161419965CE2}"/>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D4B9D4A-0E37-EE03-CCD7-BA344D2BF8DD}"/>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0EAD75D-42C7-D704-4C40-C302F27F46D0}"/>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Left Brace 22">
            <a:extLst>
              <a:ext uri="{FF2B5EF4-FFF2-40B4-BE49-F238E27FC236}">
                <a16:creationId xmlns:a16="http://schemas.microsoft.com/office/drawing/2014/main" id="{C47EAD12-CC5E-2E3F-FDF7-F75B386C13C1}"/>
              </a:ext>
            </a:extLst>
          </p:cNvPr>
          <p:cNvSpPr/>
          <p:nvPr/>
        </p:nvSpPr>
        <p:spPr>
          <a:xfrm rot="16200000">
            <a:off x="8700535" y="526115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Title 1">
            <a:extLst>
              <a:ext uri="{FF2B5EF4-FFF2-40B4-BE49-F238E27FC236}">
                <a16:creationId xmlns:a16="http://schemas.microsoft.com/office/drawing/2014/main" id="{40053C46-EDC2-F089-87F8-FFC03E5C61F7}"/>
              </a:ext>
            </a:extLst>
          </p:cNvPr>
          <p:cNvSpPr txBox="1">
            <a:spLocks/>
          </p:cNvSpPr>
          <p:nvPr/>
        </p:nvSpPr>
        <p:spPr>
          <a:xfrm>
            <a:off x="6956136" y="7412578"/>
            <a:ext cx="3879272" cy="861774"/>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pPr algn="ctr"/>
            <a:r>
              <a:rPr lang="en-US" sz="2800" kern="0" dirty="0">
                <a:latin typeface="Yu Gothic" panose="020B0400000000000000" pitchFamily="34" charset="-128"/>
                <a:ea typeface="Yu Gothic" panose="020B0400000000000000" pitchFamily="34" charset="-128"/>
              </a:rPr>
              <a:t>Typically, 1-4 strains per species per host</a:t>
            </a:r>
          </a:p>
        </p:txBody>
      </p:sp>
    </p:spTree>
    <p:extLst>
      <p:ext uri="{BB962C8B-B14F-4D97-AF65-F5344CB8AC3E}">
        <p14:creationId xmlns:p14="http://schemas.microsoft.com/office/powerpoint/2010/main" val="1343021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spTree>
    <p:extLst>
      <p:ext uri="{BB962C8B-B14F-4D97-AF65-F5344CB8AC3E}">
        <p14:creationId xmlns:p14="http://schemas.microsoft.com/office/powerpoint/2010/main" val="4085642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pic>
        <p:nvPicPr>
          <p:cNvPr id="3" name="Picture 2">
            <a:extLst>
              <a:ext uri="{FF2B5EF4-FFF2-40B4-BE49-F238E27FC236}">
                <a16:creationId xmlns:a16="http://schemas.microsoft.com/office/drawing/2014/main" id="{A4E0708E-D3F2-AB1A-FE7E-FA446A48F38D}"/>
              </a:ext>
            </a:extLst>
          </p:cNvPr>
          <p:cNvPicPr>
            <a:picLocks noChangeAspect="1"/>
          </p:cNvPicPr>
          <p:nvPr/>
        </p:nvPicPr>
        <p:blipFill>
          <a:blip r:embed="rId3"/>
          <a:stretch>
            <a:fillRect/>
          </a:stretch>
        </p:blipFill>
        <p:spPr>
          <a:xfrm>
            <a:off x="410486" y="2733217"/>
            <a:ext cx="11397480" cy="1644826"/>
          </a:xfrm>
          <a:prstGeom prst="rect">
            <a:avLst/>
          </a:prstGeom>
        </p:spPr>
      </p:pic>
      <p:pic>
        <p:nvPicPr>
          <p:cNvPr id="4" name="Picture 3">
            <a:extLst>
              <a:ext uri="{FF2B5EF4-FFF2-40B4-BE49-F238E27FC236}">
                <a16:creationId xmlns:a16="http://schemas.microsoft.com/office/drawing/2014/main" id="{7C6F46DD-9787-11DF-2FCD-6C2917FA5A17}"/>
              </a:ext>
            </a:extLst>
          </p:cNvPr>
          <p:cNvPicPr>
            <a:picLocks noChangeAspect="1"/>
          </p:cNvPicPr>
          <p:nvPr/>
        </p:nvPicPr>
        <p:blipFill>
          <a:blip r:embed="rId4"/>
          <a:stretch>
            <a:fillRect/>
          </a:stretch>
        </p:blipFill>
        <p:spPr>
          <a:xfrm>
            <a:off x="410486" y="8521700"/>
            <a:ext cx="4732518" cy="533400"/>
          </a:xfrm>
          <a:prstGeom prst="rect">
            <a:avLst/>
          </a:prstGeom>
        </p:spPr>
      </p:pic>
      <p:pic>
        <p:nvPicPr>
          <p:cNvPr id="8" name="Picture 7">
            <a:extLst>
              <a:ext uri="{FF2B5EF4-FFF2-40B4-BE49-F238E27FC236}">
                <a16:creationId xmlns:a16="http://schemas.microsoft.com/office/drawing/2014/main" id="{54929493-85A9-5670-4BF1-9A0896503602}"/>
              </a:ext>
            </a:extLst>
          </p:cNvPr>
          <p:cNvPicPr>
            <a:picLocks noChangeAspect="1"/>
          </p:cNvPicPr>
          <p:nvPr/>
        </p:nvPicPr>
        <p:blipFill>
          <a:blip r:embed="rId5"/>
          <a:stretch>
            <a:fillRect/>
          </a:stretch>
        </p:blipFill>
        <p:spPr>
          <a:xfrm>
            <a:off x="615128" y="4791249"/>
            <a:ext cx="5887272" cy="3010320"/>
          </a:xfrm>
          <a:prstGeom prst="rect">
            <a:avLst/>
          </a:prstGeom>
        </p:spPr>
      </p:pic>
    </p:spTree>
    <p:extLst>
      <p:ext uri="{BB962C8B-B14F-4D97-AF65-F5344CB8AC3E}">
        <p14:creationId xmlns:p14="http://schemas.microsoft.com/office/powerpoint/2010/main" val="2087813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pic>
        <p:nvPicPr>
          <p:cNvPr id="3" name="Picture 2">
            <a:extLst>
              <a:ext uri="{FF2B5EF4-FFF2-40B4-BE49-F238E27FC236}">
                <a16:creationId xmlns:a16="http://schemas.microsoft.com/office/drawing/2014/main" id="{A4E0708E-D3F2-AB1A-FE7E-FA446A48F38D}"/>
              </a:ext>
            </a:extLst>
          </p:cNvPr>
          <p:cNvPicPr>
            <a:picLocks noChangeAspect="1"/>
          </p:cNvPicPr>
          <p:nvPr/>
        </p:nvPicPr>
        <p:blipFill>
          <a:blip r:embed="rId3"/>
          <a:stretch>
            <a:fillRect/>
          </a:stretch>
        </p:blipFill>
        <p:spPr>
          <a:xfrm>
            <a:off x="410486" y="2733217"/>
            <a:ext cx="11397480" cy="1644826"/>
          </a:xfrm>
          <a:prstGeom prst="rect">
            <a:avLst/>
          </a:prstGeom>
        </p:spPr>
      </p:pic>
      <p:pic>
        <p:nvPicPr>
          <p:cNvPr id="4" name="Picture 3">
            <a:extLst>
              <a:ext uri="{FF2B5EF4-FFF2-40B4-BE49-F238E27FC236}">
                <a16:creationId xmlns:a16="http://schemas.microsoft.com/office/drawing/2014/main" id="{7C6F46DD-9787-11DF-2FCD-6C2917FA5A17}"/>
              </a:ext>
            </a:extLst>
          </p:cNvPr>
          <p:cNvPicPr>
            <a:picLocks noChangeAspect="1"/>
          </p:cNvPicPr>
          <p:nvPr/>
        </p:nvPicPr>
        <p:blipFill>
          <a:blip r:embed="rId4"/>
          <a:stretch>
            <a:fillRect/>
          </a:stretch>
        </p:blipFill>
        <p:spPr>
          <a:xfrm>
            <a:off x="410486" y="8521700"/>
            <a:ext cx="4732518" cy="533400"/>
          </a:xfrm>
          <a:prstGeom prst="rect">
            <a:avLst/>
          </a:prstGeom>
        </p:spPr>
      </p:pic>
      <p:pic>
        <p:nvPicPr>
          <p:cNvPr id="8" name="Picture 7">
            <a:extLst>
              <a:ext uri="{FF2B5EF4-FFF2-40B4-BE49-F238E27FC236}">
                <a16:creationId xmlns:a16="http://schemas.microsoft.com/office/drawing/2014/main" id="{54929493-85A9-5670-4BF1-9A0896503602}"/>
              </a:ext>
            </a:extLst>
          </p:cNvPr>
          <p:cNvPicPr>
            <a:picLocks noChangeAspect="1"/>
          </p:cNvPicPr>
          <p:nvPr/>
        </p:nvPicPr>
        <p:blipFill>
          <a:blip r:embed="rId5"/>
          <a:stretch>
            <a:fillRect/>
          </a:stretch>
        </p:blipFill>
        <p:spPr>
          <a:xfrm>
            <a:off x="615128" y="4791249"/>
            <a:ext cx="5887272" cy="3010320"/>
          </a:xfrm>
          <a:prstGeom prst="rect">
            <a:avLst/>
          </a:prstGeom>
        </p:spPr>
      </p:pic>
      <p:pic>
        <p:nvPicPr>
          <p:cNvPr id="1026" name="Picture 2" descr="Disease Icon 3331476">
            <a:extLst>
              <a:ext uri="{FF2B5EF4-FFF2-40B4-BE49-F238E27FC236}">
                <a16:creationId xmlns:a16="http://schemas.microsoft.com/office/drawing/2014/main" id="{27C07403-7BFA-C371-416D-DA5B5F9C2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7400" y="3516172"/>
            <a:ext cx="5867400" cy="5867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CC6BADE-CAB5-306D-62F3-E295C31A3096}"/>
              </a:ext>
            </a:extLst>
          </p:cNvPr>
          <p:cNvSpPr/>
          <p:nvPr/>
        </p:nvSpPr>
        <p:spPr>
          <a:xfrm>
            <a:off x="8178800" y="5486400"/>
            <a:ext cx="1676400" cy="990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175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p:txBody>
          <a:bodyPr/>
          <a:lstStyle/>
          <a:p>
            <a:r>
              <a:rPr lang="en-US" dirty="0">
                <a:latin typeface="Yu Gothic" panose="020B0400000000000000" pitchFamily="34" charset="-128"/>
                <a:ea typeface="Yu Gothic" panose="020B0400000000000000" pitchFamily="34" charset="-128"/>
              </a:rPr>
              <a:t>The US National Census</a:t>
            </a:r>
          </a:p>
        </p:txBody>
      </p:sp>
    </p:spTree>
    <p:extLst>
      <p:ext uri="{BB962C8B-B14F-4D97-AF65-F5344CB8AC3E}">
        <p14:creationId xmlns:p14="http://schemas.microsoft.com/office/powerpoint/2010/main" val="299580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compute nucleotide diversity</a:t>
            </a:r>
          </a:p>
        </p:txBody>
      </p:sp>
      <p:cxnSp>
        <p:nvCxnSpPr>
          <p:cNvPr id="3" name="Straight Arrow Connector 2">
            <a:extLst>
              <a:ext uri="{FF2B5EF4-FFF2-40B4-BE49-F238E27FC236}">
                <a16:creationId xmlns:a16="http://schemas.microsoft.com/office/drawing/2014/main" id="{2CE5A854-3002-017C-8B62-93B06F09ECEE}"/>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00FA5DB-3906-E205-AB2A-5E42957E667F}"/>
              </a:ext>
            </a:extLst>
          </p:cNvPr>
          <p:cNvCxnSpPr/>
          <p:nvPr/>
        </p:nvCxnSpPr>
        <p:spPr>
          <a:xfrm>
            <a:off x="463550" y="4108938"/>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BC9D925-D66A-7F47-C24C-441C22D8E0C3}"/>
              </a:ext>
            </a:extLst>
          </p:cNvPr>
          <p:cNvCxnSpPr/>
          <p:nvPr/>
        </p:nvCxnSpPr>
        <p:spPr>
          <a:xfrm>
            <a:off x="463550" y="4495800"/>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F2EDAD-C995-792C-A591-238916D8C4EB}"/>
              </a:ext>
            </a:extLst>
          </p:cNvPr>
          <p:cNvCxnSpPr/>
          <p:nvPr/>
        </p:nvCxnSpPr>
        <p:spPr>
          <a:xfrm>
            <a:off x="463550" y="4953000"/>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EBD3DA-1E7E-1A0E-903A-6D518AA55019}"/>
              </a:ext>
            </a:extLst>
          </p:cNvPr>
          <p:cNvCxnSpPr/>
          <p:nvPr/>
        </p:nvCxnSpPr>
        <p:spPr>
          <a:xfrm>
            <a:off x="463550" y="5410200"/>
            <a:ext cx="347472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67B93B-389C-2466-7D65-0C7351073F29}"/>
              </a:ext>
            </a:extLst>
          </p:cNvPr>
          <p:cNvCxnSpPr/>
          <p:nvPr/>
        </p:nvCxnSpPr>
        <p:spPr>
          <a:xfrm>
            <a:off x="463550" y="5791200"/>
            <a:ext cx="347472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56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normAutofit/>
          </a:bodyPr>
          <a:lstStyle/>
          <a:p>
            <a:r>
              <a:rPr lang="en-US" dirty="0">
                <a:latin typeface="Yu Gothic" panose="020B0400000000000000" pitchFamily="34" charset="-128"/>
                <a:ea typeface="Yu Gothic" panose="020B0400000000000000" pitchFamily="34" charset="-128"/>
              </a:rPr>
              <a:t>We compute nucleotide diversity</a:t>
            </a:r>
          </a:p>
        </p:txBody>
      </p:sp>
      <p:cxnSp>
        <p:nvCxnSpPr>
          <p:cNvPr id="113" name="Straight Arrow Connector 112">
            <a:extLst>
              <a:ext uri="{FF2B5EF4-FFF2-40B4-BE49-F238E27FC236}">
                <a16:creationId xmlns:a16="http://schemas.microsoft.com/office/drawing/2014/main" id="{ABB411B5-B22C-DA5E-440B-BCE02937EE9C}"/>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 name="Left Brace 4">
            <a:extLst>
              <a:ext uri="{FF2B5EF4-FFF2-40B4-BE49-F238E27FC236}">
                <a16:creationId xmlns:a16="http://schemas.microsoft.com/office/drawing/2014/main" id="{13C6DEE3-49E1-846F-6FBE-2AA4EC64627B}"/>
              </a:ext>
            </a:extLst>
          </p:cNvPr>
          <p:cNvSpPr/>
          <p:nvPr/>
        </p:nvSpPr>
        <p:spPr>
          <a:xfrm rot="16200000">
            <a:off x="10312400" y="5448301"/>
            <a:ext cx="457200" cy="236219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0C139C7E-1550-ED55-35BF-48366DE6CD2D}"/>
              </a:ext>
            </a:extLst>
          </p:cNvPr>
          <p:cNvSpPr/>
          <p:nvPr/>
        </p:nvSpPr>
        <p:spPr>
          <a:xfrm rot="5400000">
            <a:off x="8868348" y="1718472"/>
            <a:ext cx="479860" cy="17446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CD309AD-2D29-54A8-27AD-203F20A01403}"/>
              </a:ext>
            </a:extLst>
          </p:cNvPr>
          <p:cNvSpPr txBox="1"/>
          <p:nvPr/>
        </p:nvSpPr>
        <p:spPr>
          <a:xfrm>
            <a:off x="8075608" y="1889205"/>
            <a:ext cx="2065535" cy="461665"/>
          </a:xfrm>
          <a:prstGeom prst="rect">
            <a:avLst/>
          </a:prstGeom>
          <a:noFill/>
        </p:spPr>
        <p:txBody>
          <a:bodyPr wrap="square">
            <a:spAutoFit/>
          </a:bodyPr>
          <a:lstStyle/>
          <a:p>
            <a:r>
              <a:rPr lang="en-US" sz="2400" dirty="0">
                <a:latin typeface="Yu Gothic" panose="020B0400000000000000" pitchFamily="34" charset="-128"/>
                <a:ea typeface="Yu Gothic" panose="020B0400000000000000" pitchFamily="34" charset="-128"/>
                <a:cs typeface="Arial" panose="020B0604020202020204" pitchFamily="34" charset="0"/>
              </a:rPr>
              <a:t>Within hosts</a:t>
            </a:r>
            <a:endParaRPr lang="en-US" sz="2400" dirty="0"/>
          </a:p>
        </p:txBody>
      </p:sp>
      <p:sp>
        <p:nvSpPr>
          <p:cNvPr id="8" name="TextBox 7">
            <a:extLst>
              <a:ext uri="{FF2B5EF4-FFF2-40B4-BE49-F238E27FC236}">
                <a16:creationId xmlns:a16="http://schemas.microsoft.com/office/drawing/2014/main" id="{A8ED543D-CBF2-3F5A-660E-B976FA595509}"/>
              </a:ext>
            </a:extLst>
          </p:cNvPr>
          <p:cNvSpPr txBox="1"/>
          <p:nvPr/>
        </p:nvSpPr>
        <p:spPr>
          <a:xfrm>
            <a:off x="9508232" y="6923315"/>
            <a:ext cx="2362200" cy="461665"/>
          </a:xfrm>
          <a:prstGeom prst="rect">
            <a:avLst/>
          </a:prstGeom>
          <a:noFill/>
        </p:spPr>
        <p:txBody>
          <a:bodyPr wrap="square">
            <a:spAutoFit/>
          </a:bodyPr>
          <a:lstStyle/>
          <a:p>
            <a:r>
              <a:rPr lang="en-US" sz="2400" dirty="0">
                <a:latin typeface="Yu Gothic" panose="020B0400000000000000" pitchFamily="34" charset="-128"/>
                <a:ea typeface="Yu Gothic" panose="020B0400000000000000" pitchFamily="34" charset="-128"/>
                <a:cs typeface="Arial" panose="020B0604020202020204" pitchFamily="34" charset="0"/>
              </a:rPr>
              <a:t>Between hosts</a:t>
            </a:r>
            <a:endParaRPr lang="en-US" sz="2400" dirty="0"/>
          </a:p>
        </p:txBody>
      </p:sp>
      <p:cxnSp>
        <p:nvCxnSpPr>
          <p:cNvPr id="9" name="Straight Connector 8">
            <a:extLst>
              <a:ext uri="{FF2B5EF4-FFF2-40B4-BE49-F238E27FC236}">
                <a16:creationId xmlns:a16="http://schemas.microsoft.com/office/drawing/2014/main" id="{3E4475D6-3B08-32D5-7FAF-BDC63768C331}"/>
              </a:ext>
            </a:extLst>
          </p:cNvPr>
          <p:cNvCxnSpPr/>
          <p:nvPr/>
        </p:nvCxnSpPr>
        <p:spPr>
          <a:xfrm>
            <a:off x="463550" y="4108938"/>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D784B56-30CC-6238-053D-96702F880D77}"/>
              </a:ext>
            </a:extLst>
          </p:cNvPr>
          <p:cNvCxnSpPr/>
          <p:nvPr/>
        </p:nvCxnSpPr>
        <p:spPr>
          <a:xfrm>
            <a:off x="463550" y="4495800"/>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35AF80-805F-ECCE-379C-BF6DEA94452D}"/>
              </a:ext>
            </a:extLst>
          </p:cNvPr>
          <p:cNvCxnSpPr/>
          <p:nvPr/>
        </p:nvCxnSpPr>
        <p:spPr>
          <a:xfrm>
            <a:off x="463550" y="4953000"/>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C0587-726F-AB4D-3DF2-19C386A15727}"/>
              </a:ext>
            </a:extLst>
          </p:cNvPr>
          <p:cNvCxnSpPr/>
          <p:nvPr/>
        </p:nvCxnSpPr>
        <p:spPr>
          <a:xfrm>
            <a:off x="463550" y="5410200"/>
            <a:ext cx="347472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9D0650-1BF7-1574-E4FA-1EBF03F1C773}"/>
              </a:ext>
            </a:extLst>
          </p:cNvPr>
          <p:cNvCxnSpPr/>
          <p:nvPr/>
        </p:nvCxnSpPr>
        <p:spPr>
          <a:xfrm>
            <a:off x="463550" y="5791200"/>
            <a:ext cx="347472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5524459-FE9E-2C5D-5E0B-ACA9CDB03273}"/>
              </a:ext>
            </a:extLst>
          </p:cNvPr>
          <p:cNvGrpSpPr/>
          <p:nvPr/>
        </p:nvGrpSpPr>
        <p:grpSpPr>
          <a:xfrm>
            <a:off x="8091999" y="3142793"/>
            <a:ext cx="2032557" cy="3250387"/>
            <a:chOff x="600319" y="1728978"/>
            <a:chExt cx="3886200" cy="6295644"/>
          </a:xfrm>
        </p:grpSpPr>
        <p:pic>
          <p:nvPicPr>
            <p:cNvPr id="15" name="Picture 14">
              <a:extLst>
                <a:ext uri="{FF2B5EF4-FFF2-40B4-BE49-F238E27FC236}">
                  <a16:creationId xmlns:a16="http://schemas.microsoft.com/office/drawing/2014/main" id="{7B70DD80-DADC-5E99-FCB4-075FCE2467D7}"/>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16" name="Rectangle 15">
              <a:extLst>
                <a:ext uri="{FF2B5EF4-FFF2-40B4-BE49-F238E27FC236}">
                  <a16:creationId xmlns:a16="http://schemas.microsoft.com/office/drawing/2014/main" id="{B7029BB2-A6BE-7A2D-FEBA-5CB81B5280A7}"/>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A75963F-5CFD-00E9-390A-BEC3720F370E}"/>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0AA842C-CB0B-EFEE-B637-B7A824F0471A}"/>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F067EE-D0D9-C95C-3C5A-F79889F649E5}"/>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15D3BE-1B81-3341-1A95-D0F14AC45886}"/>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581EC3-C05B-9B34-87D5-4566C1DF11F9}"/>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28D89F1-D42C-A2EC-0BC7-B9291DD30C92}"/>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258A060-7DB2-F30C-0153-4AC7DF930A47}"/>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DAA8B16-9FBB-1D2B-0BF7-53244260EF0D}"/>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0818DF2-FA0D-CE99-CEA2-60146A41013B}"/>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DD1A92F-3155-7C0E-046D-CC97C32088A5}"/>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63AF895B-8011-3F25-2D6A-DF52ADD87CAE}"/>
              </a:ext>
            </a:extLst>
          </p:cNvPr>
          <p:cNvGrpSpPr/>
          <p:nvPr/>
        </p:nvGrpSpPr>
        <p:grpSpPr>
          <a:xfrm>
            <a:off x="10525816" y="3150413"/>
            <a:ext cx="2032557" cy="3250387"/>
            <a:chOff x="10525816" y="3150413"/>
            <a:chExt cx="2032557" cy="3250387"/>
          </a:xfrm>
        </p:grpSpPr>
        <p:pic>
          <p:nvPicPr>
            <p:cNvPr id="30" name="Picture 29">
              <a:extLst>
                <a:ext uri="{FF2B5EF4-FFF2-40B4-BE49-F238E27FC236}">
                  <a16:creationId xmlns:a16="http://schemas.microsoft.com/office/drawing/2014/main" id="{B4EE02B7-765A-A579-0622-E780F1B78C99}"/>
                </a:ext>
              </a:extLst>
            </p:cNvPr>
            <p:cNvPicPr>
              <a:picLocks noChangeAspect="1"/>
            </p:cNvPicPr>
            <p:nvPr/>
          </p:nvPicPr>
          <p:blipFill>
            <a:blip r:embed="rId3"/>
            <a:stretch>
              <a:fillRect/>
            </a:stretch>
          </p:blipFill>
          <p:spPr>
            <a:xfrm>
              <a:off x="10525816" y="3150413"/>
              <a:ext cx="2032557" cy="3250387"/>
            </a:xfrm>
            <a:prstGeom prst="rect">
              <a:avLst/>
            </a:prstGeom>
          </p:spPr>
        </p:pic>
        <p:sp>
          <p:nvSpPr>
            <p:cNvPr id="31" name="Rectangle 30">
              <a:extLst>
                <a:ext uri="{FF2B5EF4-FFF2-40B4-BE49-F238E27FC236}">
                  <a16:creationId xmlns:a16="http://schemas.microsoft.com/office/drawing/2014/main" id="{4CDB2973-373B-9088-2985-12006A3162BF}"/>
                </a:ext>
              </a:extLst>
            </p:cNvPr>
            <p:cNvSpPr/>
            <p:nvPr/>
          </p:nvSpPr>
          <p:spPr>
            <a:xfrm>
              <a:off x="11859138" y="4728321"/>
              <a:ext cx="282061" cy="440700"/>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B53F8A-D427-9322-DA68-F9343DC8C04F}"/>
                </a:ext>
              </a:extLst>
            </p:cNvPr>
            <p:cNvSpPr/>
            <p:nvPr/>
          </p:nvSpPr>
          <p:spPr>
            <a:xfrm>
              <a:off x="12077898" y="5381426"/>
              <a:ext cx="262373" cy="33837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2C081E0-431A-512D-BD29-27DF580CCCF1}"/>
                </a:ext>
              </a:extLst>
            </p:cNvPr>
            <p:cNvSpPr/>
            <p:nvPr/>
          </p:nvSpPr>
          <p:spPr>
            <a:xfrm>
              <a:off x="11285470" y="5554491"/>
              <a:ext cx="239124" cy="440700"/>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DAA29C0-204C-9046-482B-A6D19AFB12A0}"/>
                </a:ext>
              </a:extLst>
            </p:cNvPr>
            <p:cNvSpPr/>
            <p:nvPr/>
          </p:nvSpPr>
          <p:spPr>
            <a:xfrm>
              <a:off x="11069594" y="5444410"/>
              <a:ext cx="239124" cy="33837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FE13482-6E6F-69A4-C42F-316DC564FE2B}"/>
                </a:ext>
              </a:extLst>
            </p:cNvPr>
            <p:cNvSpPr/>
            <p:nvPr/>
          </p:nvSpPr>
          <p:spPr>
            <a:xfrm>
              <a:off x="11046346" y="4512889"/>
              <a:ext cx="239124" cy="262718"/>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C00512-E84A-286A-3E62-AC778D9281E7}"/>
                </a:ext>
              </a:extLst>
            </p:cNvPr>
            <p:cNvSpPr/>
            <p:nvPr/>
          </p:nvSpPr>
          <p:spPr>
            <a:xfrm>
              <a:off x="11285470" y="4401532"/>
              <a:ext cx="239124" cy="22271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002CB3C-EF1B-21FA-B194-B6C9DE0190D7}"/>
                </a:ext>
              </a:extLst>
            </p:cNvPr>
            <p:cNvSpPr/>
            <p:nvPr/>
          </p:nvSpPr>
          <p:spPr>
            <a:xfrm>
              <a:off x="11108518" y="4512889"/>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FDA5E61-12E7-0E11-EA2B-DD708DEFC410}"/>
                </a:ext>
              </a:extLst>
            </p:cNvPr>
            <p:cNvSpPr/>
            <p:nvPr/>
          </p:nvSpPr>
          <p:spPr>
            <a:xfrm>
              <a:off x="11928830" y="5003787"/>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5C0E221-8336-D536-8332-AD786CF428D1}"/>
                </a:ext>
              </a:extLst>
            </p:cNvPr>
            <p:cNvSpPr/>
            <p:nvPr/>
          </p:nvSpPr>
          <p:spPr>
            <a:xfrm>
              <a:off x="11953008" y="4624719"/>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5383A93-95C7-EB2C-4C78-80FA61D01469}"/>
                </a:ext>
              </a:extLst>
            </p:cNvPr>
            <p:cNvSpPr/>
            <p:nvPr/>
          </p:nvSpPr>
          <p:spPr>
            <a:xfrm>
              <a:off x="11274239" y="5595772"/>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D44425E-2DCA-8782-8C87-461DF420291A}"/>
                </a:ext>
              </a:extLst>
            </p:cNvPr>
            <p:cNvSpPr/>
            <p:nvPr/>
          </p:nvSpPr>
          <p:spPr>
            <a:xfrm>
              <a:off x="12105782" y="5595219"/>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3297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pic>
        <p:nvPicPr>
          <p:cNvPr id="7" name="Picture 6" descr="A screenshot of a graph&#10;&#10;Description automatically generated">
            <a:extLst>
              <a:ext uri="{FF2B5EF4-FFF2-40B4-BE49-F238E27FC236}">
                <a16:creationId xmlns:a16="http://schemas.microsoft.com/office/drawing/2014/main" id="{8795BEA5-B06C-0430-1EED-4B6769F9E224}"/>
              </a:ext>
            </a:extLst>
          </p:cNvPr>
          <p:cNvPicPr>
            <a:picLocks noChangeAspect="1"/>
          </p:cNvPicPr>
          <p:nvPr/>
        </p:nvPicPr>
        <p:blipFill rotWithShape="1">
          <a:blip r:embed="rId3">
            <a:extLst>
              <a:ext uri="{28A0092B-C50C-407E-A947-70E740481C1C}">
                <a14:useLocalDpi xmlns:a14="http://schemas.microsoft.com/office/drawing/2010/main" val="0"/>
              </a:ext>
            </a:extLst>
          </a:blip>
          <a:srcRect r="13347"/>
          <a:stretch/>
        </p:blipFill>
        <p:spPr>
          <a:xfrm>
            <a:off x="641508" y="2807145"/>
            <a:ext cx="10102534" cy="6557962"/>
          </a:xfrm>
          <a:prstGeom prst="rect">
            <a:avLst/>
          </a:prstGeom>
        </p:spPr>
      </p:pic>
      <p:sp>
        <p:nvSpPr>
          <p:cNvPr id="3" name="Rectangle 2">
            <a:extLst>
              <a:ext uri="{FF2B5EF4-FFF2-40B4-BE49-F238E27FC236}">
                <a16:creationId xmlns:a16="http://schemas.microsoft.com/office/drawing/2014/main" id="{778A6A74-E596-204F-87CC-BD94AFFC5AD9}"/>
              </a:ext>
            </a:extLst>
          </p:cNvPr>
          <p:cNvSpPr/>
          <p:nvPr/>
        </p:nvSpPr>
        <p:spPr>
          <a:xfrm>
            <a:off x="2768600" y="2952555"/>
            <a:ext cx="5212080" cy="4591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5" name="Rectangle 4">
            <a:extLst>
              <a:ext uri="{FF2B5EF4-FFF2-40B4-BE49-F238E27FC236}">
                <a16:creationId xmlns:a16="http://schemas.microsoft.com/office/drawing/2014/main" id="{4FEFFEA5-8B1A-9D77-FF18-F1B609F092A6}"/>
              </a:ext>
            </a:extLst>
          </p:cNvPr>
          <p:cNvSpPr/>
          <p:nvPr/>
        </p:nvSpPr>
        <p:spPr>
          <a:xfrm>
            <a:off x="1244600" y="2934970"/>
            <a:ext cx="1066800" cy="4591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6" name="Rectangle 5">
            <a:extLst>
              <a:ext uri="{FF2B5EF4-FFF2-40B4-BE49-F238E27FC236}">
                <a16:creationId xmlns:a16="http://schemas.microsoft.com/office/drawing/2014/main" id="{C613351D-E034-85DF-1348-BC9359378F62}"/>
              </a:ext>
            </a:extLst>
          </p:cNvPr>
          <p:cNvSpPr/>
          <p:nvPr/>
        </p:nvSpPr>
        <p:spPr>
          <a:xfrm>
            <a:off x="8026400" y="2807145"/>
            <a:ext cx="2717642" cy="56510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1" name="Rectangle 10">
            <a:extLst>
              <a:ext uri="{FF2B5EF4-FFF2-40B4-BE49-F238E27FC236}">
                <a16:creationId xmlns:a16="http://schemas.microsoft.com/office/drawing/2014/main" id="{F1D3F508-24F9-DB6C-4177-76DE9FD3A4B6}"/>
              </a:ext>
            </a:extLst>
          </p:cNvPr>
          <p:cNvSpPr/>
          <p:nvPr/>
        </p:nvSpPr>
        <p:spPr>
          <a:xfrm>
            <a:off x="2768600" y="7772400"/>
            <a:ext cx="5505450" cy="15927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 name="Rectangle 11">
            <a:extLst>
              <a:ext uri="{FF2B5EF4-FFF2-40B4-BE49-F238E27FC236}">
                <a16:creationId xmlns:a16="http://schemas.microsoft.com/office/drawing/2014/main" id="{7B9CBD79-9F91-8599-7230-536D44D97D3E}"/>
              </a:ext>
            </a:extLst>
          </p:cNvPr>
          <p:cNvSpPr/>
          <p:nvPr/>
        </p:nvSpPr>
        <p:spPr>
          <a:xfrm rot="19339904">
            <a:off x="557189" y="8281061"/>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3" name="Rectangle 12">
            <a:extLst>
              <a:ext uri="{FF2B5EF4-FFF2-40B4-BE49-F238E27FC236}">
                <a16:creationId xmlns:a16="http://schemas.microsoft.com/office/drawing/2014/main" id="{9E2AA6DA-A2FC-D3EB-B6D7-0A638CADBCC2}"/>
              </a:ext>
            </a:extLst>
          </p:cNvPr>
          <p:cNvSpPr/>
          <p:nvPr/>
        </p:nvSpPr>
        <p:spPr>
          <a:xfrm rot="19339904">
            <a:off x="49256" y="8277332"/>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4" name="Rectangle 13">
            <a:extLst>
              <a:ext uri="{FF2B5EF4-FFF2-40B4-BE49-F238E27FC236}">
                <a16:creationId xmlns:a16="http://schemas.microsoft.com/office/drawing/2014/main" id="{504CDDE3-0FCD-AFBA-569F-E447CCD06033}"/>
              </a:ext>
            </a:extLst>
          </p:cNvPr>
          <p:cNvSpPr/>
          <p:nvPr/>
        </p:nvSpPr>
        <p:spPr>
          <a:xfrm rot="19339904">
            <a:off x="1487791" y="8317296"/>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5" name="Rectangle 14">
            <a:extLst>
              <a:ext uri="{FF2B5EF4-FFF2-40B4-BE49-F238E27FC236}">
                <a16:creationId xmlns:a16="http://schemas.microsoft.com/office/drawing/2014/main" id="{91F94756-286B-DCA1-6929-5DC18968F45A}"/>
              </a:ext>
            </a:extLst>
          </p:cNvPr>
          <p:cNvSpPr/>
          <p:nvPr/>
        </p:nvSpPr>
        <p:spPr>
          <a:xfrm rot="19339904">
            <a:off x="1837913" y="8436429"/>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6" name="Picture 15" descr="A screenshot of a graph&#10;&#10;Description automatically generated">
            <a:extLst>
              <a:ext uri="{FF2B5EF4-FFF2-40B4-BE49-F238E27FC236}">
                <a16:creationId xmlns:a16="http://schemas.microsoft.com/office/drawing/2014/main" id="{70547583-C9AB-31BD-6E76-FD7E8DD9EA0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r="13347"/>
          <a:stretch/>
        </p:blipFill>
        <p:spPr>
          <a:xfrm>
            <a:off x="641508" y="2807145"/>
            <a:ext cx="10102534" cy="6557962"/>
          </a:xfrm>
          <a:prstGeom prst="rect">
            <a:avLst/>
          </a:prstGeom>
        </p:spPr>
      </p:pic>
      <p:sp>
        <p:nvSpPr>
          <p:cNvPr id="17" name="TextBox 16">
            <a:extLst>
              <a:ext uri="{FF2B5EF4-FFF2-40B4-BE49-F238E27FC236}">
                <a16:creationId xmlns:a16="http://schemas.microsoft.com/office/drawing/2014/main" id="{903F7DD2-60AF-F8EF-6570-D7692C43BC11}"/>
              </a:ext>
            </a:extLst>
          </p:cNvPr>
          <p:cNvSpPr txBox="1"/>
          <p:nvPr/>
        </p:nvSpPr>
        <p:spPr>
          <a:xfrm>
            <a:off x="704692"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8" name="TextBox 17">
            <a:extLst>
              <a:ext uri="{FF2B5EF4-FFF2-40B4-BE49-F238E27FC236}">
                <a16:creationId xmlns:a16="http://schemas.microsoft.com/office/drawing/2014/main" id="{D80B621F-C4F2-94FD-6051-DFEF6C55E389}"/>
              </a:ext>
            </a:extLst>
          </p:cNvPr>
          <p:cNvSpPr txBox="1"/>
          <p:nvPr/>
        </p:nvSpPr>
        <p:spPr>
          <a:xfrm>
            <a:off x="7874000"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8" name="Picture 7" descr="A screenshot of a graph&#10;&#10;Description automatically generated">
            <a:extLst>
              <a:ext uri="{FF2B5EF4-FFF2-40B4-BE49-F238E27FC236}">
                <a16:creationId xmlns:a16="http://schemas.microsoft.com/office/drawing/2014/main" id="{93E96257-5734-9ABA-6836-680A9207848E}"/>
              </a:ext>
            </a:extLst>
          </p:cNvPr>
          <p:cNvPicPr>
            <a:picLocks noChangeAspect="1"/>
          </p:cNvPicPr>
          <p:nvPr/>
        </p:nvPicPr>
        <p:blipFill rotWithShape="1">
          <a:blip r:embed="rId3">
            <a:extLst>
              <a:ext uri="{28A0092B-C50C-407E-A947-70E740481C1C}">
                <a14:useLocalDpi xmlns:a14="http://schemas.microsoft.com/office/drawing/2010/main" val="0"/>
              </a:ext>
            </a:extLst>
          </a:blip>
          <a:srcRect l="86413" t="31677" r="972" b="54279"/>
          <a:stretch/>
        </p:blipFill>
        <p:spPr>
          <a:xfrm>
            <a:off x="10742403" y="4216899"/>
            <a:ext cx="2260758" cy="1415773"/>
          </a:xfrm>
          <a:prstGeom prst="rect">
            <a:avLst/>
          </a:prstGeom>
        </p:spPr>
      </p:pic>
      <p:pic>
        <p:nvPicPr>
          <p:cNvPr id="9" name="Picture 8" descr="A screenshot of a graph&#10;&#10;Description automatically generated">
            <a:extLst>
              <a:ext uri="{FF2B5EF4-FFF2-40B4-BE49-F238E27FC236}">
                <a16:creationId xmlns:a16="http://schemas.microsoft.com/office/drawing/2014/main" id="{F4F40774-BDFE-DF3A-C7A3-8090AB3A6453}"/>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91" r="97566" b="50091"/>
          <a:stretch/>
        </p:blipFill>
        <p:spPr>
          <a:xfrm>
            <a:off x="249191" y="3200400"/>
            <a:ext cx="690609" cy="3847680"/>
          </a:xfrm>
          <a:prstGeom prst="rect">
            <a:avLst/>
          </a:prstGeom>
        </p:spPr>
      </p:pic>
    </p:spTree>
    <p:extLst>
      <p:ext uri="{BB962C8B-B14F-4D97-AF65-F5344CB8AC3E}">
        <p14:creationId xmlns:p14="http://schemas.microsoft.com/office/powerpoint/2010/main" val="2529688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pic>
        <p:nvPicPr>
          <p:cNvPr id="7" name="Picture 6" descr="A screenshot of a graph&#10;&#10;Description automatically generated">
            <a:extLst>
              <a:ext uri="{FF2B5EF4-FFF2-40B4-BE49-F238E27FC236}">
                <a16:creationId xmlns:a16="http://schemas.microsoft.com/office/drawing/2014/main" id="{8795BEA5-B06C-0430-1EED-4B6769F9E224}"/>
              </a:ext>
            </a:extLst>
          </p:cNvPr>
          <p:cNvPicPr>
            <a:picLocks noChangeAspect="1"/>
          </p:cNvPicPr>
          <p:nvPr/>
        </p:nvPicPr>
        <p:blipFill rotWithShape="1">
          <a:blip r:embed="rId3">
            <a:extLst>
              <a:ext uri="{28A0092B-C50C-407E-A947-70E740481C1C}">
                <a14:useLocalDpi xmlns:a14="http://schemas.microsoft.com/office/drawing/2010/main" val="0"/>
              </a:ext>
            </a:extLst>
          </a:blip>
          <a:srcRect r="13128"/>
          <a:stretch/>
        </p:blipFill>
        <p:spPr>
          <a:xfrm>
            <a:off x="641508" y="2807145"/>
            <a:ext cx="10128092" cy="6557962"/>
          </a:xfrm>
          <a:prstGeom prst="rect">
            <a:avLst/>
          </a:prstGeom>
        </p:spPr>
      </p:pic>
      <p:sp>
        <p:nvSpPr>
          <p:cNvPr id="8" name="TextBox 7">
            <a:extLst>
              <a:ext uri="{FF2B5EF4-FFF2-40B4-BE49-F238E27FC236}">
                <a16:creationId xmlns:a16="http://schemas.microsoft.com/office/drawing/2014/main" id="{52AEFC14-5A8C-9B3A-8348-01CA59029F15}"/>
              </a:ext>
            </a:extLst>
          </p:cNvPr>
          <p:cNvSpPr txBox="1"/>
          <p:nvPr/>
        </p:nvSpPr>
        <p:spPr>
          <a:xfrm>
            <a:off x="704692"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FB076534-0563-2108-458B-0C4D95967C4B}"/>
              </a:ext>
            </a:extLst>
          </p:cNvPr>
          <p:cNvSpPr txBox="1"/>
          <p:nvPr/>
        </p:nvSpPr>
        <p:spPr>
          <a:xfrm>
            <a:off x="7874000"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3" name="Picture 2" descr="A screenshot of a graph&#10;&#10;Description automatically generated">
            <a:extLst>
              <a:ext uri="{FF2B5EF4-FFF2-40B4-BE49-F238E27FC236}">
                <a16:creationId xmlns:a16="http://schemas.microsoft.com/office/drawing/2014/main" id="{3DA3FF3B-C4BB-8226-4D0B-EF649D4BDB69}"/>
              </a:ext>
            </a:extLst>
          </p:cNvPr>
          <p:cNvPicPr>
            <a:picLocks noChangeAspect="1"/>
          </p:cNvPicPr>
          <p:nvPr/>
        </p:nvPicPr>
        <p:blipFill rotWithShape="1">
          <a:blip r:embed="rId3">
            <a:extLst>
              <a:ext uri="{28A0092B-C50C-407E-A947-70E740481C1C}">
                <a14:useLocalDpi xmlns:a14="http://schemas.microsoft.com/office/drawing/2010/main" val="0"/>
              </a:ext>
            </a:extLst>
          </a:blip>
          <a:srcRect l="86413" t="31677" r="972" b="54279"/>
          <a:stretch/>
        </p:blipFill>
        <p:spPr>
          <a:xfrm>
            <a:off x="10742403" y="4216899"/>
            <a:ext cx="2260758" cy="1415773"/>
          </a:xfrm>
          <a:prstGeom prst="rect">
            <a:avLst/>
          </a:prstGeom>
        </p:spPr>
      </p:pic>
      <p:pic>
        <p:nvPicPr>
          <p:cNvPr id="4" name="Picture 3" descr="A screenshot of a graph&#10;&#10;Description automatically generated">
            <a:extLst>
              <a:ext uri="{FF2B5EF4-FFF2-40B4-BE49-F238E27FC236}">
                <a16:creationId xmlns:a16="http://schemas.microsoft.com/office/drawing/2014/main" id="{1098DF5A-8BDF-7604-1E40-E21CCBA230BA}"/>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91" r="97566" b="50091"/>
          <a:stretch/>
        </p:blipFill>
        <p:spPr>
          <a:xfrm>
            <a:off x="249191" y="3200400"/>
            <a:ext cx="690609" cy="3847680"/>
          </a:xfrm>
          <a:prstGeom prst="rect">
            <a:avLst/>
          </a:prstGeom>
        </p:spPr>
      </p:pic>
    </p:spTree>
    <p:extLst>
      <p:ext uri="{BB962C8B-B14F-4D97-AF65-F5344CB8AC3E}">
        <p14:creationId xmlns:p14="http://schemas.microsoft.com/office/powerpoint/2010/main" val="325492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graph&#10;&#10;Description automatically generated">
            <a:extLst>
              <a:ext uri="{FF2B5EF4-FFF2-40B4-BE49-F238E27FC236}">
                <a16:creationId xmlns:a16="http://schemas.microsoft.com/office/drawing/2014/main" id="{5040A9EA-3559-1284-2551-D2A962AB9275}"/>
              </a:ext>
            </a:extLst>
          </p:cNvPr>
          <p:cNvPicPr>
            <a:picLocks noChangeAspect="1"/>
          </p:cNvPicPr>
          <p:nvPr/>
        </p:nvPicPr>
        <p:blipFill rotWithShape="1">
          <a:blip r:embed="rId3">
            <a:extLst>
              <a:ext uri="{28A0092B-C50C-407E-A947-70E740481C1C}">
                <a14:useLocalDpi xmlns:a14="http://schemas.microsoft.com/office/drawing/2010/main" val="0"/>
              </a:ext>
            </a:extLst>
          </a:blip>
          <a:srcRect r="13128"/>
          <a:stretch/>
        </p:blipFill>
        <p:spPr>
          <a:xfrm>
            <a:off x="641508" y="2807145"/>
            <a:ext cx="10128092" cy="6557962"/>
          </a:xfrm>
          <a:prstGeom prst="rect">
            <a:avLst/>
          </a:prstGeom>
        </p:spPr>
      </p:pic>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sp>
        <p:nvSpPr>
          <p:cNvPr id="8" name="TextBox 7">
            <a:extLst>
              <a:ext uri="{FF2B5EF4-FFF2-40B4-BE49-F238E27FC236}">
                <a16:creationId xmlns:a16="http://schemas.microsoft.com/office/drawing/2014/main" id="{52AEFC14-5A8C-9B3A-8348-01CA59029F15}"/>
              </a:ext>
            </a:extLst>
          </p:cNvPr>
          <p:cNvSpPr txBox="1"/>
          <p:nvPr/>
        </p:nvSpPr>
        <p:spPr>
          <a:xfrm>
            <a:off x="704692"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FB076534-0563-2108-458B-0C4D95967C4B}"/>
              </a:ext>
            </a:extLst>
          </p:cNvPr>
          <p:cNvSpPr txBox="1"/>
          <p:nvPr/>
        </p:nvSpPr>
        <p:spPr>
          <a:xfrm>
            <a:off x="7874000"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3" name="Picture 2" descr="A screenshot of a graph&#10;&#10;Description automatically generated">
            <a:extLst>
              <a:ext uri="{FF2B5EF4-FFF2-40B4-BE49-F238E27FC236}">
                <a16:creationId xmlns:a16="http://schemas.microsoft.com/office/drawing/2014/main" id="{3DA3FF3B-C4BB-8226-4D0B-EF649D4BDB69}"/>
              </a:ext>
            </a:extLst>
          </p:cNvPr>
          <p:cNvPicPr>
            <a:picLocks noChangeAspect="1"/>
          </p:cNvPicPr>
          <p:nvPr/>
        </p:nvPicPr>
        <p:blipFill rotWithShape="1">
          <a:blip r:embed="rId3">
            <a:extLst>
              <a:ext uri="{28A0092B-C50C-407E-A947-70E740481C1C}">
                <a14:useLocalDpi xmlns:a14="http://schemas.microsoft.com/office/drawing/2010/main" val="0"/>
              </a:ext>
            </a:extLst>
          </a:blip>
          <a:srcRect l="86413" t="31677" r="972" b="54279"/>
          <a:stretch/>
        </p:blipFill>
        <p:spPr>
          <a:xfrm>
            <a:off x="10742403" y="4216899"/>
            <a:ext cx="2260758" cy="1415773"/>
          </a:xfrm>
          <a:prstGeom prst="rect">
            <a:avLst/>
          </a:prstGeom>
        </p:spPr>
      </p:pic>
      <p:sp>
        <p:nvSpPr>
          <p:cNvPr id="4" name="Rectangle 3">
            <a:extLst>
              <a:ext uri="{FF2B5EF4-FFF2-40B4-BE49-F238E27FC236}">
                <a16:creationId xmlns:a16="http://schemas.microsoft.com/office/drawing/2014/main" id="{F99A8677-4AF8-E415-DF64-E338D5262A45}"/>
              </a:ext>
            </a:extLst>
          </p:cNvPr>
          <p:cNvSpPr/>
          <p:nvPr/>
        </p:nvSpPr>
        <p:spPr>
          <a:xfrm>
            <a:off x="1251518" y="2934970"/>
            <a:ext cx="6622482" cy="26543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graph&#10;&#10;Description automatically generated">
            <a:extLst>
              <a:ext uri="{FF2B5EF4-FFF2-40B4-BE49-F238E27FC236}">
                <a16:creationId xmlns:a16="http://schemas.microsoft.com/office/drawing/2014/main" id="{BB4EA4FD-C401-7286-15EC-75F4490F0770}"/>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91" r="97566" b="50091"/>
          <a:stretch/>
        </p:blipFill>
        <p:spPr>
          <a:xfrm>
            <a:off x="249191" y="3200400"/>
            <a:ext cx="690609" cy="3847680"/>
          </a:xfrm>
          <a:prstGeom prst="rect">
            <a:avLst/>
          </a:prstGeom>
        </p:spPr>
      </p:pic>
    </p:spTree>
    <p:extLst>
      <p:ext uri="{BB962C8B-B14F-4D97-AF65-F5344CB8AC3E}">
        <p14:creationId xmlns:p14="http://schemas.microsoft.com/office/powerpoint/2010/main" val="226007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pic>
        <p:nvPicPr>
          <p:cNvPr id="7" name="Picture 6" descr="A screenshot of a graph&#10;&#10;Description automatically generated">
            <a:extLst>
              <a:ext uri="{FF2B5EF4-FFF2-40B4-BE49-F238E27FC236}">
                <a16:creationId xmlns:a16="http://schemas.microsoft.com/office/drawing/2014/main" id="{8795BEA5-B06C-0430-1EED-4B6769F9E224}"/>
              </a:ext>
            </a:extLst>
          </p:cNvPr>
          <p:cNvPicPr>
            <a:picLocks noChangeAspect="1"/>
          </p:cNvPicPr>
          <p:nvPr/>
        </p:nvPicPr>
        <p:blipFill rotWithShape="1">
          <a:blip r:embed="rId3">
            <a:extLst>
              <a:ext uri="{28A0092B-C50C-407E-A947-70E740481C1C}">
                <a14:useLocalDpi xmlns:a14="http://schemas.microsoft.com/office/drawing/2010/main" val="0"/>
              </a:ext>
            </a:extLst>
          </a:blip>
          <a:srcRect r="13128"/>
          <a:stretch/>
        </p:blipFill>
        <p:spPr>
          <a:xfrm>
            <a:off x="641508" y="2807145"/>
            <a:ext cx="10128092" cy="6557962"/>
          </a:xfrm>
          <a:prstGeom prst="rect">
            <a:avLst/>
          </a:prstGeom>
        </p:spPr>
      </p:pic>
      <p:sp>
        <p:nvSpPr>
          <p:cNvPr id="8" name="TextBox 7">
            <a:extLst>
              <a:ext uri="{FF2B5EF4-FFF2-40B4-BE49-F238E27FC236}">
                <a16:creationId xmlns:a16="http://schemas.microsoft.com/office/drawing/2014/main" id="{52AEFC14-5A8C-9B3A-8348-01CA59029F15}"/>
              </a:ext>
            </a:extLst>
          </p:cNvPr>
          <p:cNvSpPr txBox="1"/>
          <p:nvPr/>
        </p:nvSpPr>
        <p:spPr>
          <a:xfrm>
            <a:off x="704692"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FB076534-0563-2108-458B-0C4D95967C4B}"/>
              </a:ext>
            </a:extLst>
          </p:cNvPr>
          <p:cNvSpPr txBox="1"/>
          <p:nvPr/>
        </p:nvSpPr>
        <p:spPr>
          <a:xfrm>
            <a:off x="7874000"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3" name="Picture 2" descr="A screenshot of a graph&#10;&#10;Description automatically generated">
            <a:extLst>
              <a:ext uri="{FF2B5EF4-FFF2-40B4-BE49-F238E27FC236}">
                <a16:creationId xmlns:a16="http://schemas.microsoft.com/office/drawing/2014/main" id="{3DA3FF3B-C4BB-8226-4D0B-EF649D4BDB69}"/>
              </a:ext>
            </a:extLst>
          </p:cNvPr>
          <p:cNvPicPr>
            <a:picLocks noChangeAspect="1"/>
          </p:cNvPicPr>
          <p:nvPr/>
        </p:nvPicPr>
        <p:blipFill rotWithShape="1">
          <a:blip r:embed="rId3">
            <a:extLst>
              <a:ext uri="{28A0092B-C50C-407E-A947-70E740481C1C}">
                <a14:useLocalDpi xmlns:a14="http://schemas.microsoft.com/office/drawing/2010/main" val="0"/>
              </a:ext>
            </a:extLst>
          </a:blip>
          <a:srcRect l="86413" t="31677" r="972" b="54279"/>
          <a:stretch/>
        </p:blipFill>
        <p:spPr>
          <a:xfrm>
            <a:off x="10742403" y="4216899"/>
            <a:ext cx="2260758" cy="1415773"/>
          </a:xfrm>
          <a:prstGeom prst="rect">
            <a:avLst/>
          </a:prstGeom>
        </p:spPr>
      </p:pic>
      <p:sp>
        <p:nvSpPr>
          <p:cNvPr id="4" name="Rectangle 3">
            <a:extLst>
              <a:ext uri="{FF2B5EF4-FFF2-40B4-BE49-F238E27FC236}">
                <a16:creationId xmlns:a16="http://schemas.microsoft.com/office/drawing/2014/main" id="{F99A8677-4AF8-E415-DF64-E338D5262A45}"/>
              </a:ext>
            </a:extLst>
          </p:cNvPr>
          <p:cNvSpPr/>
          <p:nvPr/>
        </p:nvSpPr>
        <p:spPr>
          <a:xfrm>
            <a:off x="8534400" y="2934970"/>
            <a:ext cx="863600" cy="26543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1545CB41-CC2B-8041-B8B9-BE3EBF53B16B}"/>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91" r="97566" b="50091"/>
          <a:stretch/>
        </p:blipFill>
        <p:spPr>
          <a:xfrm>
            <a:off x="249191" y="3200400"/>
            <a:ext cx="690609" cy="3847680"/>
          </a:xfrm>
          <a:prstGeom prst="rect">
            <a:avLst/>
          </a:prstGeom>
        </p:spPr>
      </p:pic>
    </p:spTree>
    <p:extLst>
      <p:ext uri="{BB962C8B-B14F-4D97-AF65-F5344CB8AC3E}">
        <p14:creationId xmlns:p14="http://schemas.microsoft.com/office/powerpoint/2010/main" val="2263516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many bacteria live in people?</a:t>
            </a:r>
          </a:p>
        </p:txBody>
      </p:sp>
      <p:cxnSp>
        <p:nvCxnSpPr>
          <p:cNvPr id="3" name="Straight Arrow Connector 2">
            <a:extLst>
              <a:ext uri="{FF2B5EF4-FFF2-40B4-BE49-F238E27FC236}">
                <a16:creationId xmlns:a16="http://schemas.microsoft.com/office/drawing/2014/main" id="{2CE5A854-3002-017C-8B62-93B06F09ECEE}"/>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F28AC14-CCD3-ED1C-55FA-41F857CF2477}"/>
              </a:ext>
            </a:extLst>
          </p:cNvPr>
          <p:cNvCxnSpPr/>
          <p:nvPr/>
        </p:nvCxnSpPr>
        <p:spPr>
          <a:xfrm>
            <a:off x="607247" y="4307480"/>
            <a:ext cx="283464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180D54-3CDB-05E9-8649-74F68ABE9D89}"/>
              </a:ext>
            </a:extLst>
          </p:cNvPr>
          <p:cNvCxnSpPr/>
          <p:nvPr/>
        </p:nvCxnSpPr>
        <p:spPr>
          <a:xfrm>
            <a:off x="607247" y="4694342"/>
            <a:ext cx="283464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A4DFE9-303F-BFE3-5D16-EE654BD64940}"/>
              </a:ext>
            </a:extLst>
          </p:cNvPr>
          <p:cNvCxnSpPr/>
          <p:nvPr/>
        </p:nvCxnSpPr>
        <p:spPr>
          <a:xfrm>
            <a:off x="607247" y="5151542"/>
            <a:ext cx="283464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DD02AF-C50D-E65B-71E6-0E3D5E83476A}"/>
              </a:ext>
            </a:extLst>
          </p:cNvPr>
          <p:cNvCxnSpPr/>
          <p:nvPr/>
        </p:nvCxnSpPr>
        <p:spPr>
          <a:xfrm>
            <a:off x="607247" y="5608742"/>
            <a:ext cx="283464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0962FA-8B4E-ADBC-35EB-910F9F5099C7}"/>
              </a:ext>
            </a:extLst>
          </p:cNvPr>
          <p:cNvCxnSpPr/>
          <p:nvPr/>
        </p:nvCxnSpPr>
        <p:spPr>
          <a:xfrm>
            <a:off x="607247" y="5989742"/>
            <a:ext cx="283464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795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many bacteria live in people?</a:t>
            </a:r>
          </a:p>
        </p:txBody>
      </p:sp>
      <p:cxnSp>
        <p:nvCxnSpPr>
          <p:cNvPr id="3" name="Straight Arrow Connector 2">
            <a:extLst>
              <a:ext uri="{FF2B5EF4-FFF2-40B4-BE49-F238E27FC236}">
                <a16:creationId xmlns:a16="http://schemas.microsoft.com/office/drawing/2014/main" id="{2CE5A854-3002-017C-8B62-93B06F09ECEE}"/>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F28AC14-CCD3-ED1C-55FA-41F857CF2477}"/>
              </a:ext>
            </a:extLst>
          </p:cNvPr>
          <p:cNvCxnSpPr/>
          <p:nvPr/>
        </p:nvCxnSpPr>
        <p:spPr>
          <a:xfrm>
            <a:off x="607247" y="4307480"/>
            <a:ext cx="283464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180D54-3CDB-05E9-8649-74F68ABE9D89}"/>
              </a:ext>
            </a:extLst>
          </p:cNvPr>
          <p:cNvCxnSpPr/>
          <p:nvPr/>
        </p:nvCxnSpPr>
        <p:spPr>
          <a:xfrm>
            <a:off x="607247" y="4694342"/>
            <a:ext cx="283464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A4DFE9-303F-BFE3-5D16-EE654BD64940}"/>
              </a:ext>
            </a:extLst>
          </p:cNvPr>
          <p:cNvCxnSpPr/>
          <p:nvPr/>
        </p:nvCxnSpPr>
        <p:spPr>
          <a:xfrm>
            <a:off x="607247" y="5151542"/>
            <a:ext cx="283464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DD02AF-C50D-E65B-71E6-0E3D5E83476A}"/>
              </a:ext>
            </a:extLst>
          </p:cNvPr>
          <p:cNvCxnSpPr/>
          <p:nvPr/>
        </p:nvCxnSpPr>
        <p:spPr>
          <a:xfrm>
            <a:off x="607247" y="5608742"/>
            <a:ext cx="283464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0962FA-8B4E-ADBC-35EB-910F9F5099C7}"/>
              </a:ext>
            </a:extLst>
          </p:cNvPr>
          <p:cNvCxnSpPr/>
          <p:nvPr/>
        </p:nvCxnSpPr>
        <p:spPr>
          <a:xfrm>
            <a:off x="607247" y="5989742"/>
            <a:ext cx="283464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F9F54BE1-22EF-A893-DF5B-4D9BED292AEA}"/>
              </a:ext>
            </a:extLst>
          </p:cNvPr>
          <p:cNvSpPr/>
          <p:nvPr/>
        </p:nvSpPr>
        <p:spPr>
          <a:xfrm rot="5400000">
            <a:off x="1822402" y="2218909"/>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itle 1">
            <a:extLst>
              <a:ext uri="{FF2B5EF4-FFF2-40B4-BE49-F238E27FC236}">
                <a16:creationId xmlns:a16="http://schemas.microsoft.com/office/drawing/2014/main" id="{1E62C163-F6C0-08A6-C54C-2E513742581A}"/>
              </a:ext>
            </a:extLst>
          </p:cNvPr>
          <p:cNvSpPr txBox="1">
            <a:spLocks/>
          </p:cNvSpPr>
          <p:nvPr/>
        </p:nvSpPr>
        <p:spPr>
          <a:xfrm>
            <a:off x="84931" y="2474459"/>
            <a:ext cx="3879272" cy="861774"/>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pPr algn="ctr"/>
            <a:r>
              <a:rPr lang="en-US" sz="2800" kern="0" dirty="0">
                <a:latin typeface="Yu Gothic" panose="020B0400000000000000" pitchFamily="34" charset="-128"/>
                <a:ea typeface="Yu Gothic" panose="020B0400000000000000" pitchFamily="34" charset="-128"/>
              </a:rPr>
              <a:t>One strain per species </a:t>
            </a:r>
          </a:p>
          <a:p>
            <a:pPr algn="ctr"/>
            <a:r>
              <a:rPr lang="en-US" sz="2800" kern="0" dirty="0">
                <a:latin typeface="Yu Gothic" panose="020B0400000000000000" pitchFamily="34" charset="-128"/>
                <a:ea typeface="Yu Gothic" panose="020B0400000000000000" pitchFamily="34" charset="-128"/>
              </a:rPr>
              <a:t>per host</a:t>
            </a:r>
          </a:p>
        </p:txBody>
      </p:sp>
    </p:spTree>
    <p:extLst>
      <p:ext uri="{BB962C8B-B14F-4D97-AF65-F5344CB8AC3E}">
        <p14:creationId xmlns:p14="http://schemas.microsoft.com/office/powerpoint/2010/main" val="2906020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compute the site-frequency-spectrum</a:t>
            </a:r>
          </a:p>
        </p:txBody>
      </p:sp>
      <p:cxnSp>
        <p:nvCxnSpPr>
          <p:cNvPr id="113" name="Straight Arrow Connector 112">
            <a:extLst>
              <a:ext uri="{FF2B5EF4-FFF2-40B4-BE49-F238E27FC236}">
                <a16:creationId xmlns:a16="http://schemas.microsoft.com/office/drawing/2014/main" id="{ABB411B5-B22C-DA5E-440B-BCE02937EE9C}"/>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F49CD43-6073-EF73-F5FC-32FB18D38C71}"/>
              </a:ext>
            </a:extLst>
          </p:cNvPr>
          <p:cNvCxnSpPr/>
          <p:nvPr/>
        </p:nvCxnSpPr>
        <p:spPr>
          <a:xfrm>
            <a:off x="607247" y="4307480"/>
            <a:ext cx="283464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B9B745-821F-3586-949C-CE449564021D}"/>
              </a:ext>
            </a:extLst>
          </p:cNvPr>
          <p:cNvCxnSpPr/>
          <p:nvPr/>
        </p:nvCxnSpPr>
        <p:spPr>
          <a:xfrm>
            <a:off x="607247" y="4694342"/>
            <a:ext cx="283464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0BBB416-A8E4-FE59-88E0-25B7D7020A30}"/>
              </a:ext>
            </a:extLst>
          </p:cNvPr>
          <p:cNvCxnSpPr/>
          <p:nvPr/>
        </p:nvCxnSpPr>
        <p:spPr>
          <a:xfrm>
            <a:off x="607247" y="5151542"/>
            <a:ext cx="283464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4DE941-AC86-DC0A-5991-152FA4F722F9}"/>
              </a:ext>
            </a:extLst>
          </p:cNvPr>
          <p:cNvCxnSpPr/>
          <p:nvPr/>
        </p:nvCxnSpPr>
        <p:spPr>
          <a:xfrm>
            <a:off x="607247" y="5608742"/>
            <a:ext cx="283464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AE46A9-D036-6CB4-E144-57C85A6010B4}"/>
              </a:ext>
            </a:extLst>
          </p:cNvPr>
          <p:cNvCxnSpPr/>
          <p:nvPr/>
        </p:nvCxnSpPr>
        <p:spPr>
          <a:xfrm>
            <a:off x="607247" y="5989742"/>
            <a:ext cx="283464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3F01725C-C98D-049A-3435-49E5D92BB0DE}"/>
              </a:ext>
            </a:extLst>
          </p:cNvPr>
          <p:cNvSpPr/>
          <p:nvPr/>
        </p:nvSpPr>
        <p:spPr>
          <a:xfrm rot="5400000">
            <a:off x="1822402" y="2218909"/>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itle 1">
            <a:extLst>
              <a:ext uri="{FF2B5EF4-FFF2-40B4-BE49-F238E27FC236}">
                <a16:creationId xmlns:a16="http://schemas.microsoft.com/office/drawing/2014/main" id="{FA9C7865-3B47-440B-0BF8-1A28BE5F56CE}"/>
              </a:ext>
            </a:extLst>
          </p:cNvPr>
          <p:cNvSpPr txBox="1">
            <a:spLocks/>
          </p:cNvSpPr>
          <p:nvPr/>
        </p:nvSpPr>
        <p:spPr>
          <a:xfrm>
            <a:off x="84931" y="2474459"/>
            <a:ext cx="3879272" cy="861774"/>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pPr algn="ctr"/>
            <a:r>
              <a:rPr lang="en-US" sz="2800" kern="0" dirty="0">
                <a:latin typeface="Yu Gothic" panose="020B0400000000000000" pitchFamily="34" charset="-128"/>
                <a:ea typeface="Yu Gothic" panose="020B0400000000000000" pitchFamily="34" charset="-128"/>
              </a:rPr>
              <a:t>One strain per species </a:t>
            </a:r>
          </a:p>
          <a:p>
            <a:pPr algn="ctr"/>
            <a:r>
              <a:rPr lang="en-US" sz="2800" kern="0" dirty="0">
                <a:latin typeface="Yu Gothic" panose="020B0400000000000000" pitchFamily="34" charset="-128"/>
                <a:ea typeface="Yu Gothic" panose="020B0400000000000000" pitchFamily="34" charset="-128"/>
              </a:rPr>
              <a:t>per host</a:t>
            </a:r>
          </a:p>
        </p:txBody>
      </p:sp>
      <p:sp>
        <p:nvSpPr>
          <p:cNvPr id="3" name="object 5">
            <a:extLst>
              <a:ext uri="{FF2B5EF4-FFF2-40B4-BE49-F238E27FC236}">
                <a16:creationId xmlns:a16="http://schemas.microsoft.com/office/drawing/2014/main" id="{90913698-5BE2-87CA-C62A-1B4166A5BDBF}"/>
              </a:ext>
            </a:extLst>
          </p:cNvPr>
          <p:cNvSpPr/>
          <p:nvPr/>
        </p:nvSpPr>
        <p:spPr>
          <a:xfrm>
            <a:off x="11960656" y="4984855"/>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 name="object 6">
            <a:extLst>
              <a:ext uri="{FF2B5EF4-FFF2-40B4-BE49-F238E27FC236}">
                <a16:creationId xmlns:a16="http://schemas.microsoft.com/office/drawing/2014/main" id="{C9775D25-4506-FC8E-706E-7062B7CDF6CA}"/>
              </a:ext>
            </a:extLst>
          </p:cNvPr>
          <p:cNvSpPr/>
          <p:nvPr/>
        </p:nvSpPr>
        <p:spPr>
          <a:xfrm>
            <a:off x="11465357"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 name="object 7">
            <a:extLst>
              <a:ext uri="{FF2B5EF4-FFF2-40B4-BE49-F238E27FC236}">
                <a16:creationId xmlns:a16="http://schemas.microsoft.com/office/drawing/2014/main" id="{DE9D008F-E0B3-5056-8768-BF8C1238B62F}"/>
              </a:ext>
            </a:extLst>
          </p:cNvPr>
          <p:cNvSpPr/>
          <p:nvPr/>
        </p:nvSpPr>
        <p:spPr>
          <a:xfrm>
            <a:off x="10970057"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8">
            <a:extLst>
              <a:ext uri="{FF2B5EF4-FFF2-40B4-BE49-F238E27FC236}">
                <a16:creationId xmlns:a16="http://schemas.microsoft.com/office/drawing/2014/main" id="{B957D69B-E70A-4633-3C9B-1CCF24DEDD63}"/>
              </a:ext>
            </a:extLst>
          </p:cNvPr>
          <p:cNvSpPr/>
          <p:nvPr/>
        </p:nvSpPr>
        <p:spPr>
          <a:xfrm>
            <a:off x="10474756"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7" name="object 9">
            <a:extLst>
              <a:ext uri="{FF2B5EF4-FFF2-40B4-BE49-F238E27FC236}">
                <a16:creationId xmlns:a16="http://schemas.microsoft.com/office/drawing/2014/main" id="{FADE8E6E-F47D-E00A-6F2C-893B6A338157}"/>
              </a:ext>
            </a:extLst>
          </p:cNvPr>
          <p:cNvSpPr/>
          <p:nvPr/>
        </p:nvSpPr>
        <p:spPr>
          <a:xfrm>
            <a:off x="9979456"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8" name="object 10">
            <a:extLst>
              <a:ext uri="{FF2B5EF4-FFF2-40B4-BE49-F238E27FC236}">
                <a16:creationId xmlns:a16="http://schemas.microsoft.com/office/drawing/2014/main" id="{79C7FE29-9F9A-ED7A-77B4-853D843C4D4E}"/>
              </a:ext>
            </a:extLst>
          </p:cNvPr>
          <p:cNvSpPr/>
          <p:nvPr/>
        </p:nvSpPr>
        <p:spPr>
          <a:xfrm>
            <a:off x="9484157"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 name="object 11">
            <a:extLst>
              <a:ext uri="{FF2B5EF4-FFF2-40B4-BE49-F238E27FC236}">
                <a16:creationId xmlns:a16="http://schemas.microsoft.com/office/drawing/2014/main" id="{8967C42C-1D15-83C5-BD63-8130D2BF1F4A}"/>
              </a:ext>
            </a:extLst>
          </p:cNvPr>
          <p:cNvSpPr/>
          <p:nvPr/>
        </p:nvSpPr>
        <p:spPr>
          <a:xfrm>
            <a:off x="8988857"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7" name="object 12">
            <a:extLst>
              <a:ext uri="{FF2B5EF4-FFF2-40B4-BE49-F238E27FC236}">
                <a16:creationId xmlns:a16="http://schemas.microsoft.com/office/drawing/2014/main" id="{E565BD72-D4D0-450F-4491-C4841EE26A4C}"/>
              </a:ext>
            </a:extLst>
          </p:cNvPr>
          <p:cNvSpPr/>
          <p:nvPr/>
        </p:nvSpPr>
        <p:spPr>
          <a:xfrm>
            <a:off x="8569759" y="498485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8" name="object 13">
            <a:extLst>
              <a:ext uri="{FF2B5EF4-FFF2-40B4-BE49-F238E27FC236}">
                <a16:creationId xmlns:a16="http://schemas.microsoft.com/office/drawing/2014/main" id="{80D5E429-EB35-A412-1F5D-B150E4F063E6}"/>
              </a:ext>
            </a:extLst>
          </p:cNvPr>
          <p:cNvSpPr/>
          <p:nvPr/>
        </p:nvSpPr>
        <p:spPr>
          <a:xfrm>
            <a:off x="9484156" y="4356205"/>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9" name="object 14">
            <a:extLst>
              <a:ext uri="{FF2B5EF4-FFF2-40B4-BE49-F238E27FC236}">
                <a16:creationId xmlns:a16="http://schemas.microsoft.com/office/drawing/2014/main" id="{CC6D0AC2-3DB0-6B26-8ECF-02AA2A47B60F}"/>
              </a:ext>
            </a:extLst>
          </p:cNvPr>
          <p:cNvSpPr/>
          <p:nvPr/>
        </p:nvSpPr>
        <p:spPr>
          <a:xfrm>
            <a:off x="8988857" y="435620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0" name="object 15">
            <a:extLst>
              <a:ext uri="{FF2B5EF4-FFF2-40B4-BE49-F238E27FC236}">
                <a16:creationId xmlns:a16="http://schemas.microsoft.com/office/drawing/2014/main" id="{51858062-D0B8-08D6-FA1F-F477CE740937}"/>
              </a:ext>
            </a:extLst>
          </p:cNvPr>
          <p:cNvSpPr/>
          <p:nvPr/>
        </p:nvSpPr>
        <p:spPr>
          <a:xfrm>
            <a:off x="8569759" y="435620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1" name="object 16">
            <a:extLst>
              <a:ext uri="{FF2B5EF4-FFF2-40B4-BE49-F238E27FC236}">
                <a16:creationId xmlns:a16="http://schemas.microsoft.com/office/drawing/2014/main" id="{2652B4D3-6224-2650-5988-A42BB2A3707E}"/>
              </a:ext>
            </a:extLst>
          </p:cNvPr>
          <p:cNvSpPr/>
          <p:nvPr/>
        </p:nvSpPr>
        <p:spPr>
          <a:xfrm>
            <a:off x="8988856" y="3727553"/>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2" name="object 17">
            <a:extLst>
              <a:ext uri="{FF2B5EF4-FFF2-40B4-BE49-F238E27FC236}">
                <a16:creationId xmlns:a16="http://schemas.microsoft.com/office/drawing/2014/main" id="{81E3CF5F-BB59-3D24-2EE1-B65F7F78C341}"/>
              </a:ext>
            </a:extLst>
          </p:cNvPr>
          <p:cNvSpPr/>
          <p:nvPr/>
        </p:nvSpPr>
        <p:spPr>
          <a:xfrm>
            <a:off x="8569759" y="3727553"/>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3" name="object 18">
            <a:extLst>
              <a:ext uri="{FF2B5EF4-FFF2-40B4-BE49-F238E27FC236}">
                <a16:creationId xmlns:a16="http://schemas.microsoft.com/office/drawing/2014/main" id="{4F2B77C2-1300-859B-9D75-8B6905AF2DF3}"/>
              </a:ext>
            </a:extLst>
          </p:cNvPr>
          <p:cNvSpPr/>
          <p:nvPr/>
        </p:nvSpPr>
        <p:spPr>
          <a:xfrm>
            <a:off x="8569759" y="3095389"/>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4" name="object 19">
            <a:extLst>
              <a:ext uri="{FF2B5EF4-FFF2-40B4-BE49-F238E27FC236}">
                <a16:creationId xmlns:a16="http://schemas.microsoft.com/office/drawing/2014/main" id="{0D779AB0-1BBA-DDE0-91D0-53D0F313CA4D}"/>
              </a:ext>
            </a:extLst>
          </p:cNvPr>
          <p:cNvSpPr txBox="1"/>
          <p:nvPr/>
        </p:nvSpPr>
        <p:spPr>
          <a:xfrm>
            <a:off x="8169707" y="5542068"/>
            <a:ext cx="300037" cy="125034"/>
          </a:xfrm>
          <a:prstGeom prst="rect">
            <a:avLst/>
          </a:prstGeom>
        </p:spPr>
        <p:txBody>
          <a:bodyPr vert="horz" wrap="square" lIns="0" tIns="9525" rIns="0" bIns="0" rtlCol="0">
            <a:spAutoFit/>
          </a:bodyPr>
          <a:lstStyle/>
          <a:p>
            <a:pPr marL="9525">
              <a:spcBef>
                <a:spcPts val="75"/>
              </a:spcBef>
            </a:pPr>
            <a:r>
              <a:rPr sz="750" spc="15" dirty="0">
                <a:latin typeface="Yu Gothic" panose="020B0400000000000000" pitchFamily="34" charset="-128"/>
                <a:ea typeface="Yu Gothic" panose="020B0400000000000000" pitchFamily="34" charset="-128"/>
                <a:cs typeface="Arial"/>
              </a:rPr>
              <a:t>0.00%</a:t>
            </a:r>
            <a:endParaRPr sz="750" dirty="0">
              <a:latin typeface="Yu Gothic" panose="020B0400000000000000" pitchFamily="34" charset="-128"/>
              <a:ea typeface="Yu Gothic" panose="020B0400000000000000" pitchFamily="34" charset="-128"/>
              <a:cs typeface="Arial"/>
            </a:endParaRPr>
          </a:p>
        </p:txBody>
      </p:sp>
      <p:sp>
        <p:nvSpPr>
          <p:cNvPr id="25" name="object 20">
            <a:extLst>
              <a:ext uri="{FF2B5EF4-FFF2-40B4-BE49-F238E27FC236}">
                <a16:creationId xmlns:a16="http://schemas.microsoft.com/office/drawing/2014/main" id="{8B9C284A-890F-B49E-D2E2-2BE3DD94AA5E}"/>
              </a:ext>
            </a:extLst>
          </p:cNvPr>
          <p:cNvSpPr txBox="1"/>
          <p:nvPr/>
        </p:nvSpPr>
        <p:spPr>
          <a:xfrm>
            <a:off x="8169707" y="4913417"/>
            <a:ext cx="300037" cy="125034"/>
          </a:xfrm>
          <a:prstGeom prst="rect">
            <a:avLst/>
          </a:prstGeom>
        </p:spPr>
        <p:txBody>
          <a:bodyPr vert="horz" wrap="square" lIns="0" tIns="9525" rIns="0" bIns="0" rtlCol="0">
            <a:spAutoFit/>
          </a:bodyPr>
          <a:lstStyle/>
          <a:p>
            <a:pPr marL="9525">
              <a:spcBef>
                <a:spcPts val="75"/>
              </a:spcBef>
            </a:pPr>
            <a:r>
              <a:rPr sz="750" spc="15" dirty="0">
                <a:latin typeface="Yu Gothic" panose="020B0400000000000000" pitchFamily="34" charset="-128"/>
                <a:ea typeface="Yu Gothic" panose="020B0400000000000000" pitchFamily="34" charset="-128"/>
                <a:cs typeface="Arial"/>
              </a:rPr>
              <a:t>7.50%</a:t>
            </a:r>
            <a:endParaRPr sz="750" dirty="0">
              <a:latin typeface="Yu Gothic" panose="020B0400000000000000" pitchFamily="34" charset="-128"/>
              <a:ea typeface="Yu Gothic" panose="020B0400000000000000" pitchFamily="34" charset="-128"/>
              <a:cs typeface="Arial"/>
            </a:endParaRPr>
          </a:p>
        </p:txBody>
      </p:sp>
      <p:sp>
        <p:nvSpPr>
          <p:cNvPr id="26" name="object 21">
            <a:extLst>
              <a:ext uri="{FF2B5EF4-FFF2-40B4-BE49-F238E27FC236}">
                <a16:creationId xmlns:a16="http://schemas.microsoft.com/office/drawing/2014/main" id="{7A8499BE-E100-CFD7-380F-8767B3FFFFE2}"/>
              </a:ext>
            </a:extLst>
          </p:cNvPr>
          <p:cNvSpPr txBox="1"/>
          <p:nvPr/>
        </p:nvSpPr>
        <p:spPr>
          <a:xfrm>
            <a:off x="8112557" y="4284768"/>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15.00%</a:t>
            </a:r>
            <a:endParaRPr sz="750" dirty="0">
              <a:latin typeface="Yu Gothic" panose="020B0400000000000000" pitchFamily="34" charset="-128"/>
              <a:ea typeface="Yu Gothic" panose="020B0400000000000000" pitchFamily="34" charset="-128"/>
              <a:cs typeface="Arial"/>
            </a:endParaRPr>
          </a:p>
        </p:txBody>
      </p:sp>
      <p:sp>
        <p:nvSpPr>
          <p:cNvPr id="27" name="object 22">
            <a:extLst>
              <a:ext uri="{FF2B5EF4-FFF2-40B4-BE49-F238E27FC236}">
                <a16:creationId xmlns:a16="http://schemas.microsoft.com/office/drawing/2014/main" id="{A78FBC09-5269-56D9-D1E3-EA2A65CA383D}"/>
              </a:ext>
            </a:extLst>
          </p:cNvPr>
          <p:cNvSpPr txBox="1"/>
          <p:nvPr/>
        </p:nvSpPr>
        <p:spPr>
          <a:xfrm>
            <a:off x="8112557" y="3656118"/>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22.50%</a:t>
            </a:r>
            <a:endParaRPr sz="750" dirty="0">
              <a:latin typeface="Yu Gothic" panose="020B0400000000000000" pitchFamily="34" charset="-128"/>
              <a:ea typeface="Yu Gothic" panose="020B0400000000000000" pitchFamily="34" charset="-128"/>
              <a:cs typeface="Arial"/>
            </a:endParaRPr>
          </a:p>
        </p:txBody>
      </p:sp>
      <p:sp>
        <p:nvSpPr>
          <p:cNvPr id="28" name="object 23">
            <a:extLst>
              <a:ext uri="{FF2B5EF4-FFF2-40B4-BE49-F238E27FC236}">
                <a16:creationId xmlns:a16="http://schemas.microsoft.com/office/drawing/2014/main" id="{68755EC1-05CC-B41D-C5DF-059D9373BDA2}"/>
              </a:ext>
            </a:extLst>
          </p:cNvPr>
          <p:cNvSpPr txBox="1"/>
          <p:nvPr/>
        </p:nvSpPr>
        <p:spPr>
          <a:xfrm>
            <a:off x="8112557" y="3036993"/>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30.00%</a:t>
            </a:r>
            <a:endParaRPr sz="750" dirty="0">
              <a:latin typeface="Yu Gothic" panose="020B0400000000000000" pitchFamily="34" charset="-128"/>
              <a:ea typeface="Yu Gothic" panose="020B0400000000000000" pitchFamily="34" charset="-128"/>
              <a:cs typeface="Arial"/>
            </a:endParaRPr>
          </a:p>
        </p:txBody>
      </p:sp>
      <p:sp>
        <p:nvSpPr>
          <p:cNvPr id="29" name="object 24">
            <a:extLst>
              <a:ext uri="{FF2B5EF4-FFF2-40B4-BE49-F238E27FC236}">
                <a16:creationId xmlns:a16="http://schemas.microsoft.com/office/drawing/2014/main" id="{C71FAC24-43E9-07CC-D8C8-9D113CA65F78}"/>
              </a:ext>
            </a:extLst>
          </p:cNvPr>
          <p:cNvSpPr/>
          <p:nvPr/>
        </p:nvSpPr>
        <p:spPr>
          <a:xfrm>
            <a:off x="8564996" y="5613505"/>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0" name="object 25">
            <a:extLst>
              <a:ext uri="{FF2B5EF4-FFF2-40B4-BE49-F238E27FC236}">
                <a16:creationId xmlns:a16="http://schemas.microsoft.com/office/drawing/2014/main" id="{C02EA9EB-68F1-44FE-A58B-E7B261958246}"/>
              </a:ext>
            </a:extLst>
          </p:cNvPr>
          <p:cNvSpPr txBox="1"/>
          <p:nvPr/>
        </p:nvSpPr>
        <p:spPr>
          <a:xfrm>
            <a:off x="10741456"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5</a:t>
            </a:r>
            <a:endParaRPr sz="1200" dirty="0">
              <a:latin typeface="Yu Gothic" panose="020B0400000000000000" pitchFamily="34" charset="-128"/>
              <a:ea typeface="Yu Gothic" panose="020B0400000000000000" pitchFamily="34" charset="-128"/>
              <a:cs typeface="Arial"/>
            </a:endParaRPr>
          </a:p>
        </p:txBody>
      </p:sp>
      <p:sp>
        <p:nvSpPr>
          <p:cNvPr id="31" name="object 26">
            <a:extLst>
              <a:ext uri="{FF2B5EF4-FFF2-40B4-BE49-F238E27FC236}">
                <a16:creationId xmlns:a16="http://schemas.microsoft.com/office/drawing/2014/main" id="{B53F77CD-D29B-B925-7BCE-341DA45B0648}"/>
              </a:ext>
            </a:extLst>
          </p:cNvPr>
          <p:cNvSpPr txBox="1"/>
          <p:nvPr/>
        </p:nvSpPr>
        <p:spPr>
          <a:xfrm>
            <a:off x="11236756"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6</a:t>
            </a:r>
            <a:endParaRPr sz="1200" dirty="0">
              <a:latin typeface="Yu Gothic" panose="020B0400000000000000" pitchFamily="34" charset="-128"/>
              <a:ea typeface="Yu Gothic" panose="020B0400000000000000" pitchFamily="34" charset="-128"/>
              <a:cs typeface="Arial"/>
            </a:endParaRPr>
          </a:p>
        </p:txBody>
      </p:sp>
      <p:sp>
        <p:nvSpPr>
          <p:cNvPr id="32" name="object 27">
            <a:extLst>
              <a:ext uri="{FF2B5EF4-FFF2-40B4-BE49-F238E27FC236}">
                <a16:creationId xmlns:a16="http://schemas.microsoft.com/office/drawing/2014/main" id="{CC4C5C9A-DA61-4AFA-5677-1182F5D3249A}"/>
              </a:ext>
            </a:extLst>
          </p:cNvPr>
          <p:cNvSpPr txBox="1"/>
          <p:nvPr/>
        </p:nvSpPr>
        <p:spPr>
          <a:xfrm>
            <a:off x="11732056"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7</a:t>
            </a:r>
            <a:endParaRPr sz="1200" dirty="0">
              <a:latin typeface="Yu Gothic" panose="020B0400000000000000" pitchFamily="34" charset="-128"/>
              <a:ea typeface="Yu Gothic" panose="020B0400000000000000" pitchFamily="34" charset="-128"/>
              <a:cs typeface="Arial"/>
            </a:endParaRPr>
          </a:p>
        </p:txBody>
      </p:sp>
      <p:sp>
        <p:nvSpPr>
          <p:cNvPr id="33" name="object 28">
            <a:extLst>
              <a:ext uri="{FF2B5EF4-FFF2-40B4-BE49-F238E27FC236}">
                <a16:creationId xmlns:a16="http://schemas.microsoft.com/office/drawing/2014/main" id="{4BCDAD22-C17A-7188-2C18-0C5C65975632}"/>
              </a:ext>
            </a:extLst>
          </p:cNvPr>
          <p:cNvSpPr txBox="1"/>
          <p:nvPr/>
        </p:nvSpPr>
        <p:spPr>
          <a:xfrm>
            <a:off x="12227355"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8</a:t>
            </a:r>
            <a:endParaRPr sz="1200" dirty="0">
              <a:latin typeface="Yu Gothic" panose="020B0400000000000000" pitchFamily="34" charset="-128"/>
              <a:ea typeface="Yu Gothic" panose="020B0400000000000000" pitchFamily="34" charset="-128"/>
              <a:cs typeface="Arial"/>
            </a:endParaRPr>
          </a:p>
        </p:txBody>
      </p:sp>
      <p:sp>
        <p:nvSpPr>
          <p:cNvPr id="34" name="object 29">
            <a:extLst>
              <a:ext uri="{FF2B5EF4-FFF2-40B4-BE49-F238E27FC236}">
                <a16:creationId xmlns:a16="http://schemas.microsoft.com/office/drawing/2014/main" id="{BA7D1917-0D23-5D53-4F79-C3169EDE3F81}"/>
              </a:ext>
            </a:extLst>
          </p:cNvPr>
          <p:cNvSpPr/>
          <p:nvPr/>
        </p:nvSpPr>
        <p:spPr>
          <a:xfrm>
            <a:off x="8636432" y="3170086"/>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5" name="object 30">
            <a:extLst>
              <a:ext uri="{FF2B5EF4-FFF2-40B4-BE49-F238E27FC236}">
                <a16:creationId xmlns:a16="http://schemas.microsoft.com/office/drawing/2014/main" id="{35B5FD9E-F70D-39B9-DF01-29A82CAC244D}"/>
              </a:ext>
            </a:extLst>
          </p:cNvPr>
          <p:cNvSpPr/>
          <p:nvPr/>
        </p:nvSpPr>
        <p:spPr>
          <a:xfrm>
            <a:off x="9131731" y="3971689"/>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6" name="object 31">
            <a:extLst>
              <a:ext uri="{FF2B5EF4-FFF2-40B4-BE49-F238E27FC236}">
                <a16:creationId xmlns:a16="http://schemas.microsoft.com/office/drawing/2014/main" id="{A3A3B860-2051-5895-DE2A-3D2F15DD3DBC}"/>
              </a:ext>
            </a:extLst>
          </p:cNvPr>
          <p:cNvSpPr/>
          <p:nvPr/>
        </p:nvSpPr>
        <p:spPr>
          <a:xfrm>
            <a:off x="9627031" y="4275243"/>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7" name="object 32">
            <a:extLst>
              <a:ext uri="{FF2B5EF4-FFF2-40B4-BE49-F238E27FC236}">
                <a16:creationId xmlns:a16="http://schemas.microsoft.com/office/drawing/2014/main" id="{AE58F761-8B24-5B47-87DC-2EDD7B8C0F1C}"/>
              </a:ext>
            </a:extLst>
          </p:cNvPr>
          <p:cNvSpPr/>
          <p:nvPr/>
        </p:nvSpPr>
        <p:spPr>
          <a:xfrm>
            <a:off x="10122331" y="4561198"/>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8" name="object 33">
            <a:extLst>
              <a:ext uri="{FF2B5EF4-FFF2-40B4-BE49-F238E27FC236}">
                <a16:creationId xmlns:a16="http://schemas.microsoft.com/office/drawing/2014/main" id="{6180E292-1C03-396B-A8F3-A64DC856D591}"/>
              </a:ext>
            </a:extLst>
          </p:cNvPr>
          <p:cNvSpPr/>
          <p:nvPr/>
        </p:nvSpPr>
        <p:spPr>
          <a:xfrm>
            <a:off x="10617632" y="4893986"/>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9" name="object 34">
            <a:extLst>
              <a:ext uri="{FF2B5EF4-FFF2-40B4-BE49-F238E27FC236}">
                <a16:creationId xmlns:a16="http://schemas.microsoft.com/office/drawing/2014/main" id="{275CB4C1-691C-7A28-E51D-F2069A9AB8AA}"/>
              </a:ext>
            </a:extLst>
          </p:cNvPr>
          <p:cNvSpPr/>
          <p:nvPr/>
        </p:nvSpPr>
        <p:spPr>
          <a:xfrm>
            <a:off x="11112931" y="5100697"/>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0" name="object 35">
            <a:extLst>
              <a:ext uri="{FF2B5EF4-FFF2-40B4-BE49-F238E27FC236}">
                <a16:creationId xmlns:a16="http://schemas.microsoft.com/office/drawing/2014/main" id="{6E99FCD0-70BD-B097-3624-C998C2291FDA}"/>
              </a:ext>
            </a:extLst>
          </p:cNvPr>
          <p:cNvSpPr/>
          <p:nvPr/>
        </p:nvSpPr>
        <p:spPr>
          <a:xfrm>
            <a:off x="11608231" y="5274987"/>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36">
            <a:extLst>
              <a:ext uri="{FF2B5EF4-FFF2-40B4-BE49-F238E27FC236}">
                <a16:creationId xmlns:a16="http://schemas.microsoft.com/office/drawing/2014/main" id="{4BD5A25D-9B40-6103-E702-1A07BCC0B7AB}"/>
              </a:ext>
            </a:extLst>
          </p:cNvPr>
          <p:cNvSpPr/>
          <p:nvPr/>
        </p:nvSpPr>
        <p:spPr>
          <a:xfrm>
            <a:off x="12103531" y="5376088"/>
            <a:ext cx="352425" cy="232655"/>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40">
            <a:extLst>
              <a:ext uri="{FF2B5EF4-FFF2-40B4-BE49-F238E27FC236}">
                <a16:creationId xmlns:a16="http://schemas.microsoft.com/office/drawing/2014/main" id="{B654FBE8-33BC-7A5B-F421-73E2767E728B}"/>
              </a:ext>
            </a:extLst>
          </p:cNvPr>
          <p:cNvSpPr txBox="1"/>
          <p:nvPr/>
        </p:nvSpPr>
        <p:spPr>
          <a:xfrm>
            <a:off x="8607856" y="5589312"/>
            <a:ext cx="1853565" cy="261611"/>
          </a:xfrm>
          <a:prstGeom prst="rect">
            <a:avLst/>
          </a:prstGeom>
        </p:spPr>
        <p:txBody>
          <a:bodyPr vert="horz" wrap="square" lIns="0" tIns="76201" rIns="0" bIns="0" rtlCol="0">
            <a:spAutoFit/>
          </a:bodyPr>
          <a:lstStyle/>
          <a:p>
            <a:pPr marL="40481" algn="ctr">
              <a:spcBef>
                <a:spcPts val="599"/>
              </a:spcBef>
              <a:tabLst>
                <a:tab pos="535779" algn="l"/>
                <a:tab pos="1031076" algn="l"/>
                <a:tab pos="1526375" algn="l"/>
              </a:tabLst>
            </a:pPr>
            <a:r>
              <a:rPr sz="1200" spc="-4" dirty="0">
                <a:latin typeface="Yu Gothic" panose="020B0400000000000000" pitchFamily="34" charset="-128"/>
                <a:ea typeface="Yu Gothic" panose="020B0400000000000000" pitchFamily="34" charset="-128"/>
                <a:cs typeface="Arial"/>
              </a:rPr>
              <a:t>1	2	3	4</a:t>
            </a:r>
            <a:endParaRPr lang="en-US" sz="1200" spc="-4" dirty="0">
              <a:latin typeface="Yu Gothic" panose="020B0400000000000000" pitchFamily="34" charset="-128"/>
              <a:ea typeface="Yu Gothic" panose="020B0400000000000000" pitchFamily="34" charset="-128"/>
              <a:cs typeface="Arial"/>
            </a:endParaRPr>
          </a:p>
        </p:txBody>
      </p:sp>
      <p:sp>
        <p:nvSpPr>
          <p:cNvPr id="43" name="Rectangle 42">
            <a:extLst>
              <a:ext uri="{FF2B5EF4-FFF2-40B4-BE49-F238E27FC236}">
                <a16:creationId xmlns:a16="http://schemas.microsoft.com/office/drawing/2014/main" id="{F4F34428-E9E0-9A18-7391-69308CB60263}"/>
              </a:ext>
            </a:extLst>
          </p:cNvPr>
          <p:cNvSpPr/>
          <p:nvPr/>
        </p:nvSpPr>
        <p:spPr>
          <a:xfrm>
            <a:off x="8311961" y="5861155"/>
            <a:ext cx="4468467" cy="300082"/>
          </a:xfrm>
          <a:prstGeom prst="rect">
            <a:avLst/>
          </a:prstGeom>
        </p:spPr>
        <p:txBody>
          <a:bodyPr wrap="none">
            <a:spAutoFit/>
          </a:bodyPr>
          <a:lstStyle/>
          <a:p>
            <a:pPr algn="ctr">
              <a:spcBef>
                <a:spcPts val="660"/>
              </a:spcBef>
            </a:pPr>
            <a:r>
              <a:rPr lang="fr-FR" sz="1350" spc="-19" dirty="0">
                <a:latin typeface="Yu Gothic" panose="020B0400000000000000" pitchFamily="34" charset="-128"/>
                <a:ea typeface="Yu Gothic" panose="020B0400000000000000" pitchFamily="34" charset="-128"/>
                <a:cs typeface="Arial"/>
              </a:rPr>
              <a:t>Mutation class (Singletons, doubletons, tripletons, etc.)</a:t>
            </a:r>
            <a:endParaRPr lang="fr-FR" sz="1350" dirty="0">
              <a:latin typeface="Yu Gothic" panose="020B0400000000000000" pitchFamily="34" charset="-128"/>
              <a:ea typeface="Yu Gothic" panose="020B0400000000000000" pitchFamily="34" charset="-128"/>
              <a:cs typeface="Arial"/>
            </a:endParaRPr>
          </a:p>
        </p:txBody>
      </p:sp>
      <p:sp>
        <p:nvSpPr>
          <p:cNvPr id="44" name="Rectangle 43">
            <a:extLst>
              <a:ext uri="{FF2B5EF4-FFF2-40B4-BE49-F238E27FC236}">
                <a16:creationId xmlns:a16="http://schemas.microsoft.com/office/drawing/2014/main" id="{F528D0B3-73B5-ABA2-88F1-F0AF5D16E664}"/>
              </a:ext>
            </a:extLst>
          </p:cNvPr>
          <p:cNvSpPr/>
          <p:nvPr/>
        </p:nvSpPr>
        <p:spPr>
          <a:xfrm rot="16200000">
            <a:off x="6910474" y="4155052"/>
            <a:ext cx="1862305" cy="300082"/>
          </a:xfrm>
          <a:prstGeom prst="rect">
            <a:avLst/>
          </a:prstGeom>
        </p:spPr>
        <p:txBody>
          <a:bodyPr wrap="none">
            <a:spAutoFit/>
          </a:bodyPr>
          <a:lstStyle/>
          <a:p>
            <a:pPr algn="ctr">
              <a:spcBef>
                <a:spcPts val="660"/>
              </a:spcBef>
            </a:pPr>
            <a:r>
              <a:rPr lang="fr-FR" sz="1350" spc="-19" dirty="0">
                <a:latin typeface="Yu Gothic" panose="020B0400000000000000" pitchFamily="34" charset="-128"/>
                <a:ea typeface="Yu Gothic" panose="020B0400000000000000" pitchFamily="34" charset="-128"/>
                <a:cs typeface="Arial"/>
              </a:rPr>
              <a:t>Proportion of variants</a:t>
            </a:r>
            <a:endParaRPr lang="fr-FR" sz="1350" dirty="0">
              <a:latin typeface="Yu Gothic" panose="020B0400000000000000" pitchFamily="34" charset="-128"/>
              <a:ea typeface="Yu Gothic" panose="020B0400000000000000" pitchFamily="34" charset="-128"/>
              <a:cs typeface="Arial"/>
            </a:endParaRPr>
          </a:p>
        </p:txBody>
      </p:sp>
    </p:spTree>
    <p:extLst>
      <p:ext uri="{BB962C8B-B14F-4D97-AF65-F5344CB8AC3E}">
        <p14:creationId xmlns:p14="http://schemas.microsoft.com/office/powerpoint/2010/main" val="239850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split the site-frequency-spectrum into synonymous and nonsynonymous variants</a:t>
            </a:r>
          </a:p>
        </p:txBody>
      </p:sp>
      <p:sp>
        <p:nvSpPr>
          <p:cNvPr id="140" name="object 5">
            <a:extLst>
              <a:ext uri="{FF2B5EF4-FFF2-40B4-BE49-F238E27FC236}">
                <a16:creationId xmlns:a16="http://schemas.microsoft.com/office/drawing/2014/main" id="{4D100A7D-FCA6-C3C8-C09E-FAD110E13AAF}"/>
              </a:ext>
            </a:extLst>
          </p:cNvPr>
          <p:cNvSpPr/>
          <p:nvPr/>
        </p:nvSpPr>
        <p:spPr>
          <a:xfrm>
            <a:off x="7950200" y="4433887"/>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1" name="object 6">
            <a:extLst>
              <a:ext uri="{FF2B5EF4-FFF2-40B4-BE49-F238E27FC236}">
                <a16:creationId xmlns:a16="http://schemas.microsoft.com/office/drawing/2014/main" id="{326F3A84-B387-AF5F-EB5E-DD3984BE3CBE}"/>
              </a:ext>
            </a:extLst>
          </p:cNvPr>
          <p:cNvSpPr/>
          <p:nvPr/>
        </p:nvSpPr>
        <p:spPr>
          <a:xfrm>
            <a:off x="7454901" y="44338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2" name="object 7">
            <a:extLst>
              <a:ext uri="{FF2B5EF4-FFF2-40B4-BE49-F238E27FC236}">
                <a16:creationId xmlns:a16="http://schemas.microsoft.com/office/drawing/2014/main" id="{9230BAF2-AE21-EFB7-F3E2-6321F93795F7}"/>
              </a:ext>
            </a:extLst>
          </p:cNvPr>
          <p:cNvSpPr/>
          <p:nvPr/>
        </p:nvSpPr>
        <p:spPr>
          <a:xfrm>
            <a:off x="6959601" y="44338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3" name="object 8">
            <a:extLst>
              <a:ext uri="{FF2B5EF4-FFF2-40B4-BE49-F238E27FC236}">
                <a16:creationId xmlns:a16="http://schemas.microsoft.com/office/drawing/2014/main" id="{6A4647D7-2021-AD24-00B9-C190523D265A}"/>
              </a:ext>
            </a:extLst>
          </p:cNvPr>
          <p:cNvSpPr/>
          <p:nvPr/>
        </p:nvSpPr>
        <p:spPr>
          <a:xfrm>
            <a:off x="6464300" y="44338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4" name="object 9">
            <a:extLst>
              <a:ext uri="{FF2B5EF4-FFF2-40B4-BE49-F238E27FC236}">
                <a16:creationId xmlns:a16="http://schemas.microsoft.com/office/drawing/2014/main" id="{6946E16A-83C5-CD2F-57A6-E05DE4EAA22A}"/>
              </a:ext>
            </a:extLst>
          </p:cNvPr>
          <p:cNvSpPr/>
          <p:nvPr/>
        </p:nvSpPr>
        <p:spPr>
          <a:xfrm>
            <a:off x="5969000" y="44338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5" name="object 10">
            <a:extLst>
              <a:ext uri="{FF2B5EF4-FFF2-40B4-BE49-F238E27FC236}">
                <a16:creationId xmlns:a16="http://schemas.microsoft.com/office/drawing/2014/main" id="{6C0C52F3-CAC3-F2EA-0767-C59522D9FACF}"/>
              </a:ext>
            </a:extLst>
          </p:cNvPr>
          <p:cNvSpPr/>
          <p:nvPr/>
        </p:nvSpPr>
        <p:spPr>
          <a:xfrm>
            <a:off x="5473701" y="44338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6" name="object 11">
            <a:extLst>
              <a:ext uri="{FF2B5EF4-FFF2-40B4-BE49-F238E27FC236}">
                <a16:creationId xmlns:a16="http://schemas.microsoft.com/office/drawing/2014/main" id="{5B0BD3F8-D9EE-C739-82EC-036F3084389D}"/>
              </a:ext>
            </a:extLst>
          </p:cNvPr>
          <p:cNvSpPr/>
          <p:nvPr/>
        </p:nvSpPr>
        <p:spPr>
          <a:xfrm>
            <a:off x="4978401" y="44338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7" name="object 12">
            <a:extLst>
              <a:ext uri="{FF2B5EF4-FFF2-40B4-BE49-F238E27FC236}">
                <a16:creationId xmlns:a16="http://schemas.microsoft.com/office/drawing/2014/main" id="{84FECE0C-B82B-BB6E-B3C7-19172E1097AA}"/>
              </a:ext>
            </a:extLst>
          </p:cNvPr>
          <p:cNvSpPr/>
          <p:nvPr/>
        </p:nvSpPr>
        <p:spPr>
          <a:xfrm>
            <a:off x="4559303" y="443388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8" name="object 13">
            <a:extLst>
              <a:ext uri="{FF2B5EF4-FFF2-40B4-BE49-F238E27FC236}">
                <a16:creationId xmlns:a16="http://schemas.microsoft.com/office/drawing/2014/main" id="{0E10C07F-B833-DE42-574C-F5005CD8D22C}"/>
              </a:ext>
            </a:extLst>
          </p:cNvPr>
          <p:cNvSpPr/>
          <p:nvPr/>
        </p:nvSpPr>
        <p:spPr>
          <a:xfrm>
            <a:off x="5473700" y="3805237"/>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9" name="object 14">
            <a:extLst>
              <a:ext uri="{FF2B5EF4-FFF2-40B4-BE49-F238E27FC236}">
                <a16:creationId xmlns:a16="http://schemas.microsoft.com/office/drawing/2014/main" id="{7119D97A-035D-2F6C-ADB0-48D3144145AD}"/>
              </a:ext>
            </a:extLst>
          </p:cNvPr>
          <p:cNvSpPr/>
          <p:nvPr/>
        </p:nvSpPr>
        <p:spPr>
          <a:xfrm>
            <a:off x="4978401" y="380523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0" name="object 15">
            <a:extLst>
              <a:ext uri="{FF2B5EF4-FFF2-40B4-BE49-F238E27FC236}">
                <a16:creationId xmlns:a16="http://schemas.microsoft.com/office/drawing/2014/main" id="{705166B1-458D-9822-8801-9B70EC667779}"/>
              </a:ext>
            </a:extLst>
          </p:cNvPr>
          <p:cNvSpPr/>
          <p:nvPr/>
        </p:nvSpPr>
        <p:spPr>
          <a:xfrm>
            <a:off x="4559303" y="380523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1" name="object 16">
            <a:extLst>
              <a:ext uri="{FF2B5EF4-FFF2-40B4-BE49-F238E27FC236}">
                <a16:creationId xmlns:a16="http://schemas.microsoft.com/office/drawing/2014/main" id="{E82B9D6B-F12D-F892-9218-6DF3216532C0}"/>
              </a:ext>
            </a:extLst>
          </p:cNvPr>
          <p:cNvSpPr/>
          <p:nvPr/>
        </p:nvSpPr>
        <p:spPr>
          <a:xfrm>
            <a:off x="4978400" y="3176585"/>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2" name="object 17">
            <a:extLst>
              <a:ext uri="{FF2B5EF4-FFF2-40B4-BE49-F238E27FC236}">
                <a16:creationId xmlns:a16="http://schemas.microsoft.com/office/drawing/2014/main" id="{A5B10244-90A1-39CB-6398-8873BD315030}"/>
              </a:ext>
            </a:extLst>
          </p:cNvPr>
          <p:cNvSpPr/>
          <p:nvPr/>
        </p:nvSpPr>
        <p:spPr>
          <a:xfrm>
            <a:off x="4559303" y="317658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3" name="object 18">
            <a:extLst>
              <a:ext uri="{FF2B5EF4-FFF2-40B4-BE49-F238E27FC236}">
                <a16:creationId xmlns:a16="http://schemas.microsoft.com/office/drawing/2014/main" id="{A5E17218-DAFC-0D9A-DA70-3FAFA5656D98}"/>
              </a:ext>
            </a:extLst>
          </p:cNvPr>
          <p:cNvSpPr/>
          <p:nvPr/>
        </p:nvSpPr>
        <p:spPr>
          <a:xfrm>
            <a:off x="4559303" y="2544421"/>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4" name="object 19">
            <a:extLst>
              <a:ext uri="{FF2B5EF4-FFF2-40B4-BE49-F238E27FC236}">
                <a16:creationId xmlns:a16="http://schemas.microsoft.com/office/drawing/2014/main" id="{2908453A-3947-50C9-574E-4152B9F148B7}"/>
              </a:ext>
            </a:extLst>
          </p:cNvPr>
          <p:cNvSpPr txBox="1"/>
          <p:nvPr/>
        </p:nvSpPr>
        <p:spPr>
          <a:xfrm>
            <a:off x="4159251" y="4991100"/>
            <a:ext cx="300037" cy="125034"/>
          </a:xfrm>
          <a:prstGeom prst="rect">
            <a:avLst/>
          </a:prstGeom>
        </p:spPr>
        <p:txBody>
          <a:bodyPr vert="horz" wrap="square" lIns="0" tIns="9525" rIns="0" bIns="0" rtlCol="0">
            <a:spAutoFit/>
          </a:bodyPr>
          <a:lstStyle/>
          <a:p>
            <a:pPr marL="9525">
              <a:spcBef>
                <a:spcPts val="75"/>
              </a:spcBef>
            </a:pPr>
            <a:r>
              <a:rPr sz="750" spc="15" dirty="0">
                <a:latin typeface="Yu Gothic" panose="020B0400000000000000" pitchFamily="34" charset="-128"/>
                <a:ea typeface="Yu Gothic" panose="020B0400000000000000" pitchFamily="34" charset="-128"/>
                <a:cs typeface="Arial"/>
              </a:rPr>
              <a:t>0.00%</a:t>
            </a:r>
            <a:endParaRPr sz="750" dirty="0">
              <a:latin typeface="Yu Gothic" panose="020B0400000000000000" pitchFamily="34" charset="-128"/>
              <a:ea typeface="Yu Gothic" panose="020B0400000000000000" pitchFamily="34" charset="-128"/>
              <a:cs typeface="Arial"/>
            </a:endParaRPr>
          </a:p>
        </p:txBody>
      </p:sp>
      <p:sp>
        <p:nvSpPr>
          <p:cNvPr id="155" name="object 20">
            <a:extLst>
              <a:ext uri="{FF2B5EF4-FFF2-40B4-BE49-F238E27FC236}">
                <a16:creationId xmlns:a16="http://schemas.microsoft.com/office/drawing/2014/main" id="{5D316CE6-A246-ABD3-7A13-05C35C13BD9F}"/>
              </a:ext>
            </a:extLst>
          </p:cNvPr>
          <p:cNvSpPr txBox="1"/>
          <p:nvPr/>
        </p:nvSpPr>
        <p:spPr>
          <a:xfrm>
            <a:off x="4159251" y="4362449"/>
            <a:ext cx="300037" cy="125034"/>
          </a:xfrm>
          <a:prstGeom prst="rect">
            <a:avLst/>
          </a:prstGeom>
        </p:spPr>
        <p:txBody>
          <a:bodyPr vert="horz" wrap="square" lIns="0" tIns="9525" rIns="0" bIns="0" rtlCol="0">
            <a:spAutoFit/>
          </a:bodyPr>
          <a:lstStyle/>
          <a:p>
            <a:pPr marL="9525">
              <a:spcBef>
                <a:spcPts val="75"/>
              </a:spcBef>
            </a:pPr>
            <a:r>
              <a:rPr sz="750" spc="15" dirty="0">
                <a:latin typeface="Yu Gothic" panose="020B0400000000000000" pitchFamily="34" charset="-128"/>
                <a:ea typeface="Yu Gothic" panose="020B0400000000000000" pitchFamily="34" charset="-128"/>
                <a:cs typeface="Arial"/>
              </a:rPr>
              <a:t>7.50%</a:t>
            </a:r>
            <a:endParaRPr sz="750" dirty="0">
              <a:latin typeface="Yu Gothic" panose="020B0400000000000000" pitchFamily="34" charset="-128"/>
              <a:ea typeface="Yu Gothic" panose="020B0400000000000000" pitchFamily="34" charset="-128"/>
              <a:cs typeface="Arial"/>
            </a:endParaRPr>
          </a:p>
        </p:txBody>
      </p:sp>
      <p:sp>
        <p:nvSpPr>
          <p:cNvPr id="156" name="object 21">
            <a:extLst>
              <a:ext uri="{FF2B5EF4-FFF2-40B4-BE49-F238E27FC236}">
                <a16:creationId xmlns:a16="http://schemas.microsoft.com/office/drawing/2014/main" id="{2B67BD5E-1903-15A4-F7DE-41309130A9CF}"/>
              </a:ext>
            </a:extLst>
          </p:cNvPr>
          <p:cNvSpPr txBox="1"/>
          <p:nvPr/>
        </p:nvSpPr>
        <p:spPr>
          <a:xfrm>
            <a:off x="4102101" y="3733800"/>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15.00%</a:t>
            </a:r>
            <a:endParaRPr sz="750" dirty="0">
              <a:latin typeface="Yu Gothic" panose="020B0400000000000000" pitchFamily="34" charset="-128"/>
              <a:ea typeface="Yu Gothic" panose="020B0400000000000000" pitchFamily="34" charset="-128"/>
              <a:cs typeface="Arial"/>
            </a:endParaRPr>
          </a:p>
        </p:txBody>
      </p:sp>
      <p:sp>
        <p:nvSpPr>
          <p:cNvPr id="157" name="object 22">
            <a:extLst>
              <a:ext uri="{FF2B5EF4-FFF2-40B4-BE49-F238E27FC236}">
                <a16:creationId xmlns:a16="http://schemas.microsoft.com/office/drawing/2014/main" id="{5EFDD473-0532-C256-E1AD-979A840D60BA}"/>
              </a:ext>
            </a:extLst>
          </p:cNvPr>
          <p:cNvSpPr txBox="1"/>
          <p:nvPr/>
        </p:nvSpPr>
        <p:spPr>
          <a:xfrm>
            <a:off x="4102101" y="3105150"/>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22.50%</a:t>
            </a:r>
            <a:endParaRPr sz="750" dirty="0">
              <a:latin typeface="Yu Gothic" panose="020B0400000000000000" pitchFamily="34" charset="-128"/>
              <a:ea typeface="Yu Gothic" panose="020B0400000000000000" pitchFamily="34" charset="-128"/>
              <a:cs typeface="Arial"/>
            </a:endParaRPr>
          </a:p>
        </p:txBody>
      </p:sp>
      <p:sp>
        <p:nvSpPr>
          <p:cNvPr id="158" name="object 23">
            <a:extLst>
              <a:ext uri="{FF2B5EF4-FFF2-40B4-BE49-F238E27FC236}">
                <a16:creationId xmlns:a16="http://schemas.microsoft.com/office/drawing/2014/main" id="{0CDEDCA5-9AC6-DCAA-6614-A7FB16BD4FCF}"/>
              </a:ext>
            </a:extLst>
          </p:cNvPr>
          <p:cNvSpPr txBox="1"/>
          <p:nvPr/>
        </p:nvSpPr>
        <p:spPr>
          <a:xfrm>
            <a:off x="4102101" y="2486025"/>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30.00%</a:t>
            </a:r>
            <a:endParaRPr sz="750" dirty="0">
              <a:latin typeface="Yu Gothic" panose="020B0400000000000000" pitchFamily="34" charset="-128"/>
              <a:ea typeface="Yu Gothic" panose="020B0400000000000000" pitchFamily="34" charset="-128"/>
              <a:cs typeface="Arial"/>
            </a:endParaRPr>
          </a:p>
        </p:txBody>
      </p:sp>
      <p:sp>
        <p:nvSpPr>
          <p:cNvPr id="159" name="object 24">
            <a:extLst>
              <a:ext uri="{FF2B5EF4-FFF2-40B4-BE49-F238E27FC236}">
                <a16:creationId xmlns:a16="http://schemas.microsoft.com/office/drawing/2014/main" id="{9D6F1DE7-093F-EBBA-0E26-3DF725C0DAB0}"/>
              </a:ext>
            </a:extLst>
          </p:cNvPr>
          <p:cNvSpPr/>
          <p:nvPr/>
        </p:nvSpPr>
        <p:spPr>
          <a:xfrm>
            <a:off x="4554540" y="5062537"/>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0" name="object 25">
            <a:extLst>
              <a:ext uri="{FF2B5EF4-FFF2-40B4-BE49-F238E27FC236}">
                <a16:creationId xmlns:a16="http://schemas.microsoft.com/office/drawing/2014/main" id="{23AFF229-861A-636F-3C8B-D06CE7207D70}"/>
              </a:ext>
            </a:extLst>
          </p:cNvPr>
          <p:cNvSpPr txBox="1"/>
          <p:nvPr/>
        </p:nvSpPr>
        <p:spPr>
          <a:xfrm>
            <a:off x="6731000" y="5105400"/>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5</a:t>
            </a:r>
            <a:endParaRPr sz="1200" dirty="0">
              <a:latin typeface="Yu Gothic" panose="020B0400000000000000" pitchFamily="34" charset="-128"/>
              <a:ea typeface="Yu Gothic" panose="020B0400000000000000" pitchFamily="34" charset="-128"/>
              <a:cs typeface="Arial"/>
            </a:endParaRPr>
          </a:p>
        </p:txBody>
      </p:sp>
      <p:sp>
        <p:nvSpPr>
          <p:cNvPr id="161" name="object 26">
            <a:extLst>
              <a:ext uri="{FF2B5EF4-FFF2-40B4-BE49-F238E27FC236}">
                <a16:creationId xmlns:a16="http://schemas.microsoft.com/office/drawing/2014/main" id="{CF29DB9E-CF49-1461-87A6-3FB46F56C3B6}"/>
              </a:ext>
            </a:extLst>
          </p:cNvPr>
          <p:cNvSpPr txBox="1"/>
          <p:nvPr/>
        </p:nvSpPr>
        <p:spPr>
          <a:xfrm>
            <a:off x="7226300" y="5105400"/>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6</a:t>
            </a:r>
            <a:endParaRPr sz="1200" dirty="0">
              <a:latin typeface="Yu Gothic" panose="020B0400000000000000" pitchFamily="34" charset="-128"/>
              <a:ea typeface="Yu Gothic" panose="020B0400000000000000" pitchFamily="34" charset="-128"/>
              <a:cs typeface="Arial"/>
            </a:endParaRPr>
          </a:p>
        </p:txBody>
      </p:sp>
      <p:sp>
        <p:nvSpPr>
          <p:cNvPr id="162" name="object 27">
            <a:extLst>
              <a:ext uri="{FF2B5EF4-FFF2-40B4-BE49-F238E27FC236}">
                <a16:creationId xmlns:a16="http://schemas.microsoft.com/office/drawing/2014/main" id="{D82EE062-F6C4-5873-4C98-01B2D735DF98}"/>
              </a:ext>
            </a:extLst>
          </p:cNvPr>
          <p:cNvSpPr txBox="1"/>
          <p:nvPr/>
        </p:nvSpPr>
        <p:spPr>
          <a:xfrm>
            <a:off x="7721600" y="5105400"/>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7</a:t>
            </a:r>
            <a:endParaRPr sz="1200" dirty="0">
              <a:latin typeface="Yu Gothic" panose="020B0400000000000000" pitchFamily="34" charset="-128"/>
              <a:ea typeface="Yu Gothic" panose="020B0400000000000000" pitchFamily="34" charset="-128"/>
              <a:cs typeface="Arial"/>
            </a:endParaRPr>
          </a:p>
        </p:txBody>
      </p:sp>
      <p:sp>
        <p:nvSpPr>
          <p:cNvPr id="163" name="object 28">
            <a:extLst>
              <a:ext uri="{FF2B5EF4-FFF2-40B4-BE49-F238E27FC236}">
                <a16:creationId xmlns:a16="http://schemas.microsoft.com/office/drawing/2014/main" id="{448FE315-11EE-DEB7-3E3D-C968917D3D0E}"/>
              </a:ext>
            </a:extLst>
          </p:cNvPr>
          <p:cNvSpPr txBox="1"/>
          <p:nvPr/>
        </p:nvSpPr>
        <p:spPr>
          <a:xfrm>
            <a:off x="8216899" y="5105400"/>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8</a:t>
            </a:r>
            <a:endParaRPr sz="1200" dirty="0">
              <a:latin typeface="Yu Gothic" panose="020B0400000000000000" pitchFamily="34" charset="-128"/>
              <a:ea typeface="Yu Gothic" panose="020B0400000000000000" pitchFamily="34" charset="-128"/>
              <a:cs typeface="Arial"/>
            </a:endParaRPr>
          </a:p>
        </p:txBody>
      </p:sp>
      <p:sp>
        <p:nvSpPr>
          <p:cNvPr id="164" name="object 29">
            <a:extLst>
              <a:ext uri="{FF2B5EF4-FFF2-40B4-BE49-F238E27FC236}">
                <a16:creationId xmlns:a16="http://schemas.microsoft.com/office/drawing/2014/main" id="{1168C679-B3C1-51C7-D519-B3C78D034C63}"/>
              </a:ext>
            </a:extLst>
          </p:cNvPr>
          <p:cNvSpPr/>
          <p:nvPr/>
        </p:nvSpPr>
        <p:spPr>
          <a:xfrm>
            <a:off x="4625976" y="2619118"/>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5" name="object 30">
            <a:extLst>
              <a:ext uri="{FF2B5EF4-FFF2-40B4-BE49-F238E27FC236}">
                <a16:creationId xmlns:a16="http://schemas.microsoft.com/office/drawing/2014/main" id="{1814B302-1FA6-C402-A3A3-ACF4E7C5D8F2}"/>
              </a:ext>
            </a:extLst>
          </p:cNvPr>
          <p:cNvSpPr/>
          <p:nvPr/>
        </p:nvSpPr>
        <p:spPr>
          <a:xfrm>
            <a:off x="5121275" y="3420721"/>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6" name="object 31">
            <a:extLst>
              <a:ext uri="{FF2B5EF4-FFF2-40B4-BE49-F238E27FC236}">
                <a16:creationId xmlns:a16="http://schemas.microsoft.com/office/drawing/2014/main" id="{9FC7A1D3-4297-D789-C218-3931858FD31A}"/>
              </a:ext>
            </a:extLst>
          </p:cNvPr>
          <p:cNvSpPr/>
          <p:nvPr/>
        </p:nvSpPr>
        <p:spPr>
          <a:xfrm>
            <a:off x="5616575" y="3724275"/>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7" name="object 32">
            <a:extLst>
              <a:ext uri="{FF2B5EF4-FFF2-40B4-BE49-F238E27FC236}">
                <a16:creationId xmlns:a16="http://schemas.microsoft.com/office/drawing/2014/main" id="{406622F1-47AD-EC19-59CC-C4AD167123B1}"/>
              </a:ext>
            </a:extLst>
          </p:cNvPr>
          <p:cNvSpPr/>
          <p:nvPr/>
        </p:nvSpPr>
        <p:spPr>
          <a:xfrm>
            <a:off x="6111875" y="4010230"/>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8" name="object 33">
            <a:extLst>
              <a:ext uri="{FF2B5EF4-FFF2-40B4-BE49-F238E27FC236}">
                <a16:creationId xmlns:a16="http://schemas.microsoft.com/office/drawing/2014/main" id="{EB9D3B68-500B-7B00-9828-F82C94DBB8B1}"/>
              </a:ext>
            </a:extLst>
          </p:cNvPr>
          <p:cNvSpPr/>
          <p:nvPr/>
        </p:nvSpPr>
        <p:spPr>
          <a:xfrm>
            <a:off x="6607176" y="4343018"/>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9" name="object 34">
            <a:extLst>
              <a:ext uri="{FF2B5EF4-FFF2-40B4-BE49-F238E27FC236}">
                <a16:creationId xmlns:a16="http://schemas.microsoft.com/office/drawing/2014/main" id="{19F669B7-3AFC-53FC-5CAC-E8BB7AA0494A}"/>
              </a:ext>
            </a:extLst>
          </p:cNvPr>
          <p:cNvSpPr/>
          <p:nvPr/>
        </p:nvSpPr>
        <p:spPr>
          <a:xfrm>
            <a:off x="7102475" y="4549729"/>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70" name="object 35">
            <a:extLst>
              <a:ext uri="{FF2B5EF4-FFF2-40B4-BE49-F238E27FC236}">
                <a16:creationId xmlns:a16="http://schemas.microsoft.com/office/drawing/2014/main" id="{B380D6AE-3FD0-5C24-38BE-50012CC43E14}"/>
              </a:ext>
            </a:extLst>
          </p:cNvPr>
          <p:cNvSpPr/>
          <p:nvPr/>
        </p:nvSpPr>
        <p:spPr>
          <a:xfrm>
            <a:off x="7597775" y="4724019"/>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71" name="object 36">
            <a:extLst>
              <a:ext uri="{FF2B5EF4-FFF2-40B4-BE49-F238E27FC236}">
                <a16:creationId xmlns:a16="http://schemas.microsoft.com/office/drawing/2014/main" id="{5DC3F7FF-A31B-5BA1-86D8-53FA27908BC4}"/>
              </a:ext>
            </a:extLst>
          </p:cNvPr>
          <p:cNvSpPr/>
          <p:nvPr/>
        </p:nvSpPr>
        <p:spPr>
          <a:xfrm>
            <a:off x="8093075" y="4825120"/>
            <a:ext cx="352425" cy="232655"/>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72" name="object 40">
            <a:extLst>
              <a:ext uri="{FF2B5EF4-FFF2-40B4-BE49-F238E27FC236}">
                <a16:creationId xmlns:a16="http://schemas.microsoft.com/office/drawing/2014/main" id="{BA61FB02-7062-F61A-1D4D-E71D51F57A28}"/>
              </a:ext>
            </a:extLst>
          </p:cNvPr>
          <p:cNvSpPr txBox="1"/>
          <p:nvPr/>
        </p:nvSpPr>
        <p:spPr>
          <a:xfrm>
            <a:off x="4597400" y="5038344"/>
            <a:ext cx="1853565" cy="261611"/>
          </a:xfrm>
          <a:prstGeom prst="rect">
            <a:avLst/>
          </a:prstGeom>
        </p:spPr>
        <p:txBody>
          <a:bodyPr vert="horz" wrap="square" lIns="0" tIns="76201" rIns="0" bIns="0" rtlCol="0">
            <a:spAutoFit/>
          </a:bodyPr>
          <a:lstStyle/>
          <a:p>
            <a:pPr marL="40481" algn="ctr">
              <a:spcBef>
                <a:spcPts val="599"/>
              </a:spcBef>
              <a:tabLst>
                <a:tab pos="535779" algn="l"/>
                <a:tab pos="1031076" algn="l"/>
                <a:tab pos="1526375" algn="l"/>
              </a:tabLst>
            </a:pPr>
            <a:r>
              <a:rPr sz="1200" spc="-4" dirty="0">
                <a:latin typeface="Yu Gothic" panose="020B0400000000000000" pitchFamily="34" charset="-128"/>
                <a:ea typeface="Yu Gothic" panose="020B0400000000000000" pitchFamily="34" charset="-128"/>
                <a:cs typeface="Arial"/>
              </a:rPr>
              <a:t>1	2	3	4</a:t>
            </a:r>
            <a:endParaRPr lang="en-US" sz="1200" spc="-4" dirty="0">
              <a:latin typeface="Yu Gothic" panose="020B0400000000000000" pitchFamily="34" charset="-128"/>
              <a:ea typeface="Yu Gothic" panose="020B0400000000000000" pitchFamily="34" charset="-128"/>
              <a:cs typeface="Arial"/>
            </a:endParaRPr>
          </a:p>
        </p:txBody>
      </p:sp>
      <p:sp>
        <p:nvSpPr>
          <p:cNvPr id="173" name="Rectangle 172">
            <a:extLst>
              <a:ext uri="{FF2B5EF4-FFF2-40B4-BE49-F238E27FC236}">
                <a16:creationId xmlns:a16="http://schemas.microsoft.com/office/drawing/2014/main" id="{7D91A288-054B-20AB-E1EF-7C75C6DE5308}"/>
              </a:ext>
            </a:extLst>
          </p:cNvPr>
          <p:cNvSpPr/>
          <p:nvPr/>
        </p:nvSpPr>
        <p:spPr>
          <a:xfrm>
            <a:off x="4301505" y="5310187"/>
            <a:ext cx="4468467" cy="300082"/>
          </a:xfrm>
          <a:prstGeom prst="rect">
            <a:avLst/>
          </a:prstGeom>
        </p:spPr>
        <p:txBody>
          <a:bodyPr wrap="none">
            <a:spAutoFit/>
          </a:bodyPr>
          <a:lstStyle/>
          <a:p>
            <a:pPr algn="ctr">
              <a:spcBef>
                <a:spcPts val="660"/>
              </a:spcBef>
            </a:pPr>
            <a:r>
              <a:rPr lang="fr-FR" sz="1350" spc="-19" dirty="0">
                <a:latin typeface="Yu Gothic" panose="020B0400000000000000" pitchFamily="34" charset="-128"/>
                <a:ea typeface="Yu Gothic" panose="020B0400000000000000" pitchFamily="34" charset="-128"/>
                <a:cs typeface="Arial"/>
              </a:rPr>
              <a:t>Mutation class (Singletons, doubletons, tripletons, etc.)</a:t>
            </a:r>
            <a:endParaRPr lang="fr-FR" sz="1350" dirty="0">
              <a:latin typeface="Yu Gothic" panose="020B0400000000000000" pitchFamily="34" charset="-128"/>
              <a:ea typeface="Yu Gothic" panose="020B0400000000000000" pitchFamily="34" charset="-128"/>
              <a:cs typeface="Arial"/>
            </a:endParaRPr>
          </a:p>
        </p:txBody>
      </p:sp>
      <p:sp>
        <p:nvSpPr>
          <p:cNvPr id="174" name="Rectangle 173">
            <a:extLst>
              <a:ext uri="{FF2B5EF4-FFF2-40B4-BE49-F238E27FC236}">
                <a16:creationId xmlns:a16="http://schemas.microsoft.com/office/drawing/2014/main" id="{1FD474D6-9E18-B96D-0752-516C02D36906}"/>
              </a:ext>
            </a:extLst>
          </p:cNvPr>
          <p:cNvSpPr/>
          <p:nvPr/>
        </p:nvSpPr>
        <p:spPr>
          <a:xfrm rot="16200000">
            <a:off x="2900018" y="3604084"/>
            <a:ext cx="1862305" cy="300082"/>
          </a:xfrm>
          <a:prstGeom prst="rect">
            <a:avLst/>
          </a:prstGeom>
        </p:spPr>
        <p:txBody>
          <a:bodyPr wrap="none">
            <a:spAutoFit/>
          </a:bodyPr>
          <a:lstStyle/>
          <a:p>
            <a:pPr algn="ctr">
              <a:spcBef>
                <a:spcPts val="660"/>
              </a:spcBef>
            </a:pPr>
            <a:r>
              <a:rPr lang="fr-FR" sz="1350" spc="-19" dirty="0">
                <a:latin typeface="Yu Gothic" panose="020B0400000000000000" pitchFamily="34" charset="-128"/>
                <a:ea typeface="Yu Gothic" panose="020B0400000000000000" pitchFamily="34" charset="-128"/>
                <a:cs typeface="Arial"/>
              </a:rPr>
              <a:t>Proportion of variants</a:t>
            </a:r>
            <a:endParaRPr lang="fr-FR" sz="1350" dirty="0">
              <a:latin typeface="Yu Gothic" panose="020B0400000000000000" pitchFamily="34" charset="-128"/>
              <a:ea typeface="Yu Gothic" panose="020B0400000000000000" pitchFamily="34" charset="-128"/>
              <a:cs typeface="Arial"/>
            </a:endParaRPr>
          </a:p>
        </p:txBody>
      </p:sp>
      <p:pic>
        <p:nvPicPr>
          <p:cNvPr id="176" name="Picture 175" descr="A picture containing screenshot, graphics, graphic design, design&#10;&#10;Description automatically generated">
            <a:extLst>
              <a:ext uri="{FF2B5EF4-FFF2-40B4-BE49-F238E27FC236}">
                <a16:creationId xmlns:a16="http://schemas.microsoft.com/office/drawing/2014/main" id="{43FB4D96-1831-BC3B-DF53-64F79C2DF7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4988" y="5753670"/>
            <a:ext cx="8451954" cy="3359229"/>
          </a:xfrm>
          <a:prstGeom prst="rect">
            <a:avLst/>
          </a:prstGeom>
        </p:spPr>
      </p:pic>
    </p:spTree>
    <p:extLst>
      <p:ext uri="{BB962C8B-B14F-4D97-AF65-F5344CB8AC3E}">
        <p14:creationId xmlns:p14="http://schemas.microsoft.com/office/powerpoint/2010/main" val="970056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p:txBody>
          <a:bodyPr/>
          <a:lstStyle/>
          <a:p>
            <a:r>
              <a:rPr lang="en-US" dirty="0">
                <a:latin typeface="Yu Gothic" panose="020B0400000000000000" pitchFamily="34" charset="-128"/>
                <a:ea typeface="Yu Gothic" panose="020B0400000000000000" pitchFamily="34" charset="-128"/>
              </a:rPr>
              <a:t>The US National Census</a:t>
            </a:r>
          </a:p>
        </p:txBody>
      </p:sp>
      <p:pic>
        <p:nvPicPr>
          <p:cNvPr id="4" name="Picture 4" descr="📋 Clipboard Emoji">
            <a:extLst>
              <a:ext uri="{FF2B5EF4-FFF2-40B4-BE49-F238E27FC236}">
                <a16:creationId xmlns:a16="http://schemas.microsoft.com/office/drawing/2014/main" id="{44FE5974-B9B9-BE2E-4F63-03E48AE17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2397761"/>
            <a:ext cx="4184650" cy="418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52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creenshot, line, graphics, colorfulness&#10;&#10;Description automatically generated">
            <a:extLst>
              <a:ext uri="{FF2B5EF4-FFF2-40B4-BE49-F238E27FC236}">
                <a16:creationId xmlns:a16="http://schemas.microsoft.com/office/drawing/2014/main" id="{408581F5-BCDB-0F24-65B8-DF33C0B35D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68"/>
          <a:stretch/>
        </p:blipFill>
        <p:spPr>
          <a:xfrm>
            <a:off x="459462" y="3552825"/>
            <a:ext cx="3822252" cy="1856427"/>
          </a:xfrm>
          <a:prstGeom prst="rect">
            <a:avLst/>
          </a:prstGeom>
        </p:spPr>
      </p:pic>
      <p:sp>
        <p:nvSpPr>
          <p:cNvPr id="20" name="TextBox 19">
            <a:extLst>
              <a:ext uri="{FF2B5EF4-FFF2-40B4-BE49-F238E27FC236}">
                <a16:creationId xmlns:a16="http://schemas.microsoft.com/office/drawing/2014/main" id="{B6C1AE09-CB9C-D9C4-7EBC-8872AB87EEA6}"/>
              </a:ext>
            </a:extLst>
          </p:cNvPr>
          <p:cNvSpPr txBox="1"/>
          <p:nvPr/>
        </p:nvSpPr>
        <p:spPr>
          <a:xfrm>
            <a:off x="665698" y="2499029"/>
            <a:ext cx="1704890" cy="646331"/>
          </a:xfrm>
          <a:prstGeom prst="rect">
            <a:avLst/>
          </a:prstGeom>
          <a:noFill/>
        </p:spPr>
        <p:txBody>
          <a:bodyPr wrap="none" rtlCol="0">
            <a:spAutoFit/>
          </a:bodyPr>
          <a:lstStyle/>
          <a:p>
            <a:r>
              <a:rPr lang="en-US" b="1" dirty="0"/>
              <a:t>Demography</a:t>
            </a:r>
          </a:p>
          <a:p>
            <a:r>
              <a:rPr lang="en-US" strike="sngStrike" dirty="0"/>
              <a:t>Linked Selection</a:t>
            </a:r>
          </a:p>
        </p:txBody>
      </p:sp>
      <p:cxnSp>
        <p:nvCxnSpPr>
          <p:cNvPr id="2" name="Straight Arrow Connector 1">
            <a:extLst>
              <a:ext uri="{FF2B5EF4-FFF2-40B4-BE49-F238E27FC236}">
                <a16:creationId xmlns:a16="http://schemas.microsoft.com/office/drawing/2014/main" id="{70F95582-412A-CBDD-8A06-05C8AB1A93A6}"/>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229EB7B1-814D-0CE2-EA76-193A11D27E4A}"/>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use Dadi to infer demographic history</a:t>
            </a:r>
          </a:p>
        </p:txBody>
      </p:sp>
      <p:pic>
        <p:nvPicPr>
          <p:cNvPr id="3" name="Picture 2" descr="A picture containing screenshot, line, graphics, colorfulness&#10;&#10;Description automatically generated">
            <a:extLst>
              <a:ext uri="{FF2B5EF4-FFF2-40B4-BE49-F238E27FC236}">
                <a16:creationId xmlns:a16="http://schemas.microsoft.com/office/drawing/2014/main" id="{A2370CB9-2AEF-A4C3-5F75-0F4D84B33F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36" r="50160" b="90741"/>
          <a:stretch/>
        </p:blipFill>
        <p:spPr>
          <a:xfrm>
            <a:off x="863600" y="3260129"/>
            <a:ext cx="1969300" cy="328205"/>
          </a:xfrm>
          <a:prstGeom prst="rect">
            <a:avLst/>
          </a:prstGeom>
        </p:spPr>
      </p:pic>
      <p:pic>
        <p:nvPicPr>
          <p:cNvPr id="6" name="Picture 5" descr="A picture containing screenshot, line, graphics, colorfulness&#10;&#10;Description automatically generated">
            <a:extLst>
              <a:ext uri="{FF2B5EF4-FFF2-40B4-BE49-F238E27FC236}">
                <a16:creationId xmlns:a16="http://schemas.microsoft.com/office/drawing/2014/main" id="{4D22A274-3386-7E3F-6A22-A3CB1B29EF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2134" t="-2160" r="13943" b="91050"/>
          <a:stretch/>
        </p:blipFill>
        <p:spPr>
          <a:xfrm>
            <a:off x="2704473" y="3181815"/>
            <a:ext cx="1575427" cy="393819"/>
          </a:xfrm>
          <a:prstGeom prst="rect">
            <a:avLst/>
          </a:prstGeom>
        </p:spPr>
      </p:pic>
    </p:spTree>
    <p:extLst>
      <p:ext uri="{BB962C8B-B14F-4D97-AF65-F5344CB8AC3E}">
        <p14:creationId xmlns:p14="http://schemas.microsoft.com/office/powerpoint/2010/main" val="3596914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779A3C1D-9C13-F0B5-FE35-E6A82642E054}"/>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6" name="Title 1">
            <a:extLst>
              <a:ext uri="{FF2B5EF4-FFF2-40B4-BE49-F238E27FC236}">
                <a16:creationId xmlns:a16="http://schemas.microsoft.com/office/drawing/2014/main" id="{EE95A8E9-1D9D-074C-E27B-A4D9E4B64B3F}"/>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use Dadi to infer demographic history</a:t>
            </a:r>
          </a:p>
        </p:txBody>
      </p:sp>
      <p:pic>
        <p:nvPicPr>
          <p:cNvPr id="17" name="Picture 16" descr="A group of blue letters on a black background&#10;&#10;Description automatically generated with low confidence">
            <a:extLst>
              <a:ext uri="{FF2B5EF4-FFF2-40B4-BE49-F238E27FC236}">
                <a16:creationId xmlns:a16="http://schemas.microsoft.com/office/drawing/2014/main" id="{BA336D5A-C4B4-8B19-DAC3-04A25EDA35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086"/>
          <a:stretch/>
        </p:blipFill>
        <p:spPr>
          <a:xfrm>
            <a:off x="9022278" y="4533954"/>
            <a:ext cx="3518972" cy="2673928"/>
          </a:xfrm>
          <a:prstGeom prst="rect">
            <a:avLst/>
          </a:prstGeom>
        </p:spPr>
      </p:pic>
      <p:pic>
        <p:nvPicPr>
          <p:cNvPr id="18" name="Picture 17" descr="A group of blue letters on a black background&#10;&#10;Description automatically generated with low confidence">
            <a:extLst>
              <a:ext uri="{FF2B5EF4-FFF2-40B4-BE49-F238E27FC236}">
                <a16:creationId xmlns:a16="http://schemas.microsoft.com/office/drawing/2014/main" id="{9ED3E9EF-56FB-3607-474E-2FD0A6C27B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5544"/>
          <a:stretch/>
        </p:blipFill>
        <p:spPr>
          <a:xfrm>
            <a:off x="7969250" y="1669457"/>
            <a:ext cx="4572000" cy="2673928"/>
          </a:xfrm>
          <a:prstGeom prst="rect">
            <a:avLst/>
          </a:prstGeom>
        </p:spPr>
      </p:pic>
      <p:pic>
        <p:nvPicPr>
          <p:cNvPr id="19" name="Picture 18" descr="A group of blue letters on a black background&#10;&#10;Description automatically generated with low confidence">
            <a:extLst>
              <a:ext uri="{FF2B5EF4-FFF2-40B4-BE49-F238E27FC236}">
                <a16:creationId xmlns:a16="http://schemas.microsoft.com/office/drawing/2014/main" id="{8DE158DA-2012-0D86-B299-D4D39E30FC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8201"/>
          <a:stretch/>
        </p:blipFill>
        <p:spPr>
          <a:xfrm>
            <a:off x="7969250" y="4380553"/>
            <a:ext cx="990600" cy="2673928"/>
          </a:xfrm>
          <a:prstGeom prst="rect">
            <a:avLst/>
          </a:prstGeom>
        </p:spPr>
      </p:pic>
      <p:sp>
        <p:nvSpPr>
          <p:cNvPr id="20" name="TextBox 19">
            <a:extLst>
              <a:ext uri="{FF2B5EF4-FFF2-40B4-BE49-F238E27FC236}">
                <a16:creationId xmlns:a16="http://schemas.microsoft.com/office/drawing/2014/main" id="{B6C1AE09-CB9C-D9C4-7EBC-8872AB87EEA6}"/>
              </a:ext>
            </a:extLst>
          </p:cNvPr>
          <p:cNvSpPr txBox="1"/>
          <p:nvPr/>
        </p:nvSpPr>
        <p:spPr>
          <a:xfrm>
            <a:off x="665698" y="2499029"/>
            <a:ext cx="1704890" cy="646331"/>
          </a:xfrm>
          <a:prstGeom prst="rect">
            <a:avLst/>
          </a:prstGeom>
          <a:noFill/>
        </p:spPr>
        <p:txBody>
          <a:bodyPr wrap="none" rtlCol="0">
            <a:spAutoFit/>
          </a:bodyPr>
          <a:lstStyle/>
          <a:p>
            <a:r>
              <a:rPr lang="en-US" b="1" dirty="0"/>
              <a:t>Demography</a:t>
            </a:r>
          </a:p>
          <a:p>
            <a:r>
              <a:rPr lang="en-US" strike="sngStrike" dirty="0"/>
              <a:t>Linked Selection</a:t>
            </a:r>
          </a:p>
        </p:txBody>
      </p:sp>
      <p:pic>
        <p:nvPicPr>
          <p:cNvPr id="2" name="Picture 1" descr="A picture containing screenshot, line, graphics, colorfulness&#10;&#10;Description automatically generated">
            <a:extLst>
              <a:ext uri="{FF2B5EF4-FFF2-40B4-BE49-F238E27FC236}">
                <a16:creationId xmlns:a16="http://schemas.microsoft.com/office/drawing/2014/main" id="{66EE1D80-8DFE-7316-127B-165ED4297D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768"/>
          <a:stretch/>
        </p:blipFill>
        <p:spPr>
          <a:xfrm>
            <a:off x="459462" y="3552825"/>
            <a:ext cx="3822252" cy="1856427"/>
          </a:xfrm>
          <a:prstGeom prst="rect">
            <a:avLst/>
          </a:prstGeom>
        </p:spPr>
      </p:pic>
      <p:pic>
        <p:nvPicPr>
          <p:cNvPr id="3" name="Picture 2" descr="A picture containing screenshot, line, graphics, colorfulness&#10;&#10;Description automatically generated">
            <a:extLst>
              <a:ext uri="{FF2B5EF4-FFF2-40B4-BE49-F238E27FC236}">
                <a16:creationId xmlns:a16="http://schemas.microsoft.com/office/drawing/2014/main" id="{E605C171-7639-6261-F67B-262A5F6E20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936" r="50160" b="90741"/>
          <a:stretch/>
        </p:blipFill>
        <p:spPr>
          <a:xfrm>
            <a:off x="863600" y="3260129"/>
            <a:ext cx="1969300" cy="328205"/>
          </a:xfrm>
          <a:prstGeom prst="rect">
            <a:avLst/>
          </a:prstGeom>
        </p:spPr>
      </p:pic>
      <p:pic>
        <p:nvPicPr>
          <p:cNvPr id="4" name="Picture 3" descr="A picture containing screenshot, line, graphics, colorfulness&#10;&#10;Description automatically generated">
            <a:extLst>
              <a:ext uri="{FF2B5EF4-FFF2-40B4-BE49-F238E27FC236}">
                <a16:creationId xmlns:a16="http://schemas.microsoft.com/office/drawing/2014/main" id="{3022F222-6E12-0A7D-369E-6A37C1EE88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134" t="-2160" r="13943" b="91050"/>
          <a:stretch/>
        </p:blipFill>
        <p:spPr>
          <a:xfrm>
            <a:off x="2704473" y="3181815"/>
            <a:ext cx="1575427" cy="393819"/>
          </a:xfrm>
          <a:prstGeom prst="rect">
            <a:avLst/>
          </a:prstGeom>
        </p:spPr>
      </p:pic>
    </p:spTree>
    <p:extLst>
      <p:ext uri="{BB962C8B-B14F-4D97-AF65-F5344CB8AC3E}">
        <p14:creationId xmlns:p14="http://schemas.microsoft.com/office/powerpoint/2010/main" val="386665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77AD8-EA84-4A63-54ED-A9395F8693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pic>
        <p:nvPicPr>
          <p:cNvPr id="4" name="Picture 3" descr="A screenshot of a graph&#10;&#10;Description automatically generated">
            <a:extLst>
              <a:ext uri="{FF2B5EF4-FFF2-40B4-BE49-F238E27FC236}">
                <a16:creationId xmlns:a16="http://schemas.microsoft.com/office/drawing/2014/main" id="{AC0D3B6E-F167-682B-D1E4-D257D7EF41C4}"/>
              </a:ext>
            </a:extLst>
          </p:cNvPr>
          <p:cNvPicPr>
            <a:picLocks noChangeAspect="1"/>
          </p:cNvPicPr>
          <p:nvPr/>
        </p:nvPicPr>
        <p:blipFill rotWithShape="1">
          <a:blip r:embed="rId3">
            <a:extLst>
              <a:ext uri="{28A0092B-C50C-407E-A947-70E740481C1C}">
                <a14:useLocalDpi xmlns:a14="http://schemas.microsoft.com/office/drawing/2010/main" val="0"/>
              </a:ext>
            </a:extLst>
          </a:blip>
          <a:srcRect r="57999"/>
          <a:stretch/>
        </p:blipFill>
        <p:spPr>
          <a:xfrm>
            <a:off x="786603" y="1542584"/>
            <a:ext cx="4801398" cy="6668431"/>
          </a:xfrm>
          <a:prstGeom prst="rect">
            <a:avLst/>
          </a:prstGeom>
        </p:spPr>
      </p:pic>
      <p:sp>
        <p:nvSpPr>
          <p:cNvPr id="5" name="Rectangle 4">
            <a:extLst>
              <a:ext uri="{FF2B5EF4-FFF2-40B4-BE49-F238E27FC236}">
                <a16:creationId xmlns:a16="http://schemas.microsoft.com/office/drawing/2014/main" id="{F3CA7372-C335-B25D-082B-B047035EA1C4}"/>
              </a:ext>
            </a:extLst>
          </p:cNvPr>
          <p:cNvSpPr/>
          <p:nvPr/>
        </p:nvSpPr>
        <p:spPr>
          <a:xfrm>
            <a:off x="3606800" y="1964222"/>
            <a:ext cx="1752600" cy="1007577"/>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042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graph&#10;&#10;Description automatically generated">
            <a:extLst>
              <a:ext uri="{FF2B5EF4-FFF2-40B4-BE49-F238E27FC236}">
                <a16:creationId xmlns:a16="http://schemas.microsoft.com/office/drawing/2014/main" id="{844BD9FC-BE4C-7830-3A1A-F6653EBA55F2}"/>
              </a:ext>
            </a:extLst>
          </p:cNvPr>
          <p:cNvPicPr>
            <a:picLocks noChangeAspect="1"/>
          </p:cNvPicPr>
          <p:nvPr/>
        </p:nvPicPr>
        <p:blipFill rotWithShape="1">
          <a:blip r:embed="rId3">
            <a:extLst>
              <a:ext uri="{28A0092B-C50C-407E-A947-70E740481C1C}">
                <a14:useLocalDpi xmlns:a14="http://schemas.microsoft.com/office/drawing/2010/main" val="0"/>
              </a:ext>
            </a:extLst>
          </a:blip>
          <a:srcRect r="57999"/>
          <a:stretch/>
        </p:blipFill>
        <p:spPr>
          <a:xfrm>
            <a:off x="786603" y="1542584"/>
            <a:ext cx="4801398" cy="6668431"/>
          </a:xfrm>
          <a:prstGeom prst="rect">
            <a:avLst/>
          </a:prstGeom>
        </p:spPr>
      </p:pic>
      <p:sp>
        <p:nvSpPr>
          <p:cNvPr id="2" name="Title 1">
            <a:extLst>
              <a:ext uri="{FF2B5EF4-FFF2-40B4-BE49-F238E27FC236}">
                <a16:creationId xmlns:a16="http://schemas.microsoft.com/office/drawing/2014/main" id="{81F77AD8-EA84-4A63-54ED-A9395F8693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4" name="Rectangle 3">
            <a:extLst>
              <a:ext uri="{FF2B5EF4-FFF2-40B4-BE49-F238E27FC236}">
                <a16:creationId xmlns:a16="http://schemas.microsoft.com/office/drawing/2014/main" id="{3027A536-4528-6EF2-C2FE-C9951D79E59F}"/>
              </a:ext>
            </a:extLst>
          </p:cNvPr>
          <p:cNvSpPr/>
          <p:nvPr/>
        </p:nvSpPr>
        <p:spPr>
          <a:xfrm>
            <a:off x="3073400" y="7505700"/>
            <a:ext cx="1143000" cy="60960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669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raph&#10;&#10;Description automatically generated">
            <a:extLst>
              <a:ext uri="{FF2B5EF4-FFF2-40B4-BE49-F238E27FC236}">
                <a16:creationId xmlns:a16="http://schemas.microsoft.com/office/drawing/2014/main" id="{7DB50B48-027B-A575-057D-46458C5C99DB}"/>
              </a:ext>
            </a:extLst>
          </p:cNvPr>
          <p:cNvPicPr>
            <a:picLocks noChangeAspect="1"/>
          </p:cNvPicPr>
          <p:nvPr/>
        </p:nvPicPr>
        <p:blipFill rotWithShape="1">
          <a:blip r:embed="rId3">
            <a:extLst>
              <a:ext uri="{28A0092B-C50C-407E-A947-70E740481C1C}">
                <a14:useLocalDpi xmlns:a14="http://schemas.microsoft.com/office/drawing/2010/main" val="0"/>
              </a:ext>
            </a:extLst>
          </a:blip>
          <a:srcRect r="57999"/>
          <a:stretch/>
        </p:blipFill>
        <p:spPr>
          <a:xfrm>
            <a:off x="786603" y="1542584"/>
            <a:ext cx="4801398" cy="6668431"/>
          </a:xfrm>
          <a:prstGeom prst="rect">
            <a:avLst/>
          </a:prstGeom>
        </p:spPr>
      </p:pic>
      <p:sp>
        <p:nvSpPr>
          <p:cNvPr id="2" name="Title 1">
            <a:extLst>
              <a:ext uri="{FF2B5EF4-FFF2-40B4-BE49-F238E27FC236}">
                <a16:creationId xmlns:a16="http://schemas.microsoft.com/office/drawing/2014/main" id="{81F77AD8-EA84-4A63-54ED-A9395F8693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5" name="Rectangle 4">
            <a:extLst>
              <a:ext uri="{FF2B5EF4-FFF2-40B4-BE49-F238E27FC236}">
                <a16:creationId xmlns:a16="http://schemas.microsoft.com/office/drawing/2014/main" id="{E9CA3CC4-D164-790D-8FE2-A9FAEBCD391F}"/>
              </a:ext>
            </a:extLst>
          </p:cNvPr>
          <p:cNvSpPr/>
          <p:nvPr/>
        </p:nvSpPr>
        <p:spPr>
          <a:xfrm>
            <a:off x="799302" y="5257800"/>
            <a:ext cx="750098" cy="160020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939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graph&#10;&#10;Description automatically generated">
            <a:extLst>
              <a:ext uri="{FF2B5EF4-FFF2-40B4-BE49-F238E27FC236}">
                <a16:creationId xmlns:a16="http://schemas.microsoft.com/office/drawing/2014/main" id="{8C7AB611-DA9D-78D6-FCAE-7450E53AFA6A}"/>
              </a:ext>
            </a:extLst>
          </p:cNvPr>
          <p:cNvPicPr>
            <a:picLocks noChangeAspect="1"/>
          </p:cNvPicPr>
          <p:nvPr/>
        </p:nvPicPr>
        <p:blipFill rotWithShape="1">
          <a:blip r:embed="rId3">
            <a:extLst>
              <a:ext uri="{28A0092B-C50C-407E-A947-70E740481C1C}">
                <a14:useLocalDpi xmlns:a14="http://schemas.microsoft.com/office/drawing/2010/main" val="0"/>
              </a:ext>
            </a:extLst>
          </a:blip>
          <a:srcRect r="57999"/>
          <a:stretch/>
        </p:blipFill>
        <p:spPr>
          <a:xfrm>
            <a:off x="786603" y="1542584"/>
            <a:ext cx="4801398" cy="6668431"/>
          </a:xfrm>
          <a:prstGeom prst="rect">
            <a:avLst/>
          </a:prstGeom>
        </p:spPr>
      </p:pic>
      <p:sp>
        <p:nvSpPr>
          <p:cNvPr id="2" name="Title 1">
            <a:extLst>
              <a:ext uri="{FF2B5EF4-FFF2-40B4-BE49-F238E27FC236}">
                <a16:creationId xmlns:a16="http://schemas.microsoft.com/office/drawing/2014/main" id="{81F77AD8-EA84-4A63-54ED-A9395F8693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5" name="Rectangle 4">
            <a:extLst>
              <a:ext uri="{FF2B5EF4-FFF2-40B4-BE49-F238E27FC236}">
                <a16:creationId xmlns:a16="http://schemas.microsoft.com/office/drawing/2014/main" id="{EE7AAFF9-666A-9B17-5ED8-9C962DA62ED0}"/>
              </a:ext>
            </a:extLst>
          </p:cNvPr>
          <p:cNvSpPr/>
          <p:nvPr/>
        </p:nvSpPr>
        <p:spPr>
          <a:xfrm>
            <a:off x="4064000" y="5065713"/>
            <a:ext cx="1219200" cy="1258887"/>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468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D3175099-4581-22A3-8281-CD0FC9D690CD}"/>
              </a:ext>
            </a:extLst>
          </p:cNvPr>
          <p:cNvPicPr>
            <a:picLocks noChangeAspect="1"/>
          </p:cNvPicPr>
          <p:nvPr/>
        </p:nvPicPr>
        <p:blipFill rotWithShape="1">
          <a:blip r:embed="rId3">
            <a:extLst>
              <a:ext uri="{28A0092B-C50C-407E-A947-70E740481C1C}">
                <a14:useLocalDpi xmlns:a14="http://schemas.microsoft.com/office/drawing/2010/main" val="0"/>
              </a:ext>
            </a:extLst>
          </a:blip>
          <a:srcRect r="57999"/>
          <a:stretch/>
        </p:blipFill>
        <p:spPr>
          <a:xfrm>
            <a:off x="786603" y="1542584"/>
            <a:ext cx="4801398" cy="6668431"/>
          </a:xfrm>
          <a:prstGeom prst="rect">
            <a:avLst/>
          </a:prstGeom>
        </p:spPr>
      </p:pic>
      <p:pic>
        <p:nvPicPr>
          <p:cNvPr id="10242" name="Picture 2">
            <a:extLst>
              <a:ext uri="{FF2B5EF4-FFF2-40B4-BE49-F238E27FC236}">
                <a16:creationId xmlns:a16="http://schemas.microsoft.com/office/drawing/2014/main" id="{CC3480D8-5160-F80D-A46D-3C209C871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800" y="2590800"/>
            <a:ext cx="5664200" cy="4248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F77AD8-EA84-4A63-54ED-A9395F8693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Tree>
    <p:extLst>
      <p:ext uri="{BB962C8B-B14F-4D97-AF65-F5344CB8AC3E}">
        <p14:creationId xmlns:p14="http://schemas.microsoft.com/office/powerpoint/2010/main" val="2041411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2B0496F-48AC-3FA8-7A80-16B7F6E4EB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pic>
        <p:nvPicPr>
          <p:cNvPr id="4" name="Picture 3" descr="A screenshot of a graph&#10;&#10;Description automatically generated">
            <a:extLst>
              <a:ext uri="{FF2B5EF4-FFF2-40B4-BE49-F238E27FC236}">
                <a16:creationId xmlns:a16="http://schemas.microsoft.com/office/drawing/2014/main" id="{12F6D0C9-0001-8A75-C4F6-B1E688EA5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2" y="1542584"/>
            <a:ext cx="11431595" cy="6668431"/>
          </a:xfrm>
          <a:prstGeom prst="rect">
            <a:avLst/>
          </a:prstGeom>
        </p:spPr>
      </p:pic>
    </p:spTree>
    <p:extLst>
      <p:ext uri="{BB962C8B-B14F-4D97-AF65-F5344CB8AC3E}">
        <p14:creationId xmlns:p14="http://schemas.microsoft.com/office/powerpoint/2010/main" val="941394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graph&#10;&#10;Description automatically generated">
            <a:extLst>
              <a:ext uri="{FF2B5EF4-FFF2-40B4-BE49-F238E27FC236}">
                <a16:creationId xmlns:a16="http://schemas.microsoft.com/office/drawing/2014/main" id="{B895BFB8-E5E7-9686-2BEF-2D9966E2B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2" y="1542584"/>
            <a:ext cx="11431595" cy="6668431"/>
          </a:xfrm>
          <a:prstGeom prst="rect">
            <a:avLst/>
          </a:prstGeom>
        </p:spPr>
      </p:pic>
      <p:sp>
        <p:nvSpPr>
          <p:cNvPr id="10" name="Title 1">
            <a:extLst>
              <a:ext uri="{FF2B5EF4-FFF2-40B4-BE49-F238E27FC236}">
                <a16:creationId xmlns:a16="http://schemas.microsoft.com/office/drawing/2014/main" id="{92B0496F-48AC-3FA8-7A80-16B7F6E4EB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4" name="Arrow: Right 3">
            <a:extLst>
              <a:ext uri="{FF2B5EF4-FFF2-40B4-BE49-F238E27FC236}">
                <a16:creationId xmlns:a16="http://schemas.microsoft.com/office/drawing/2014/main" id="{5FECE9BE-48F9-976D-8B95-0304CA321C67}"/>
              </a:ext>
            </a:extLst>
          </p:cNvPr>
          <p:cNvSpPr/>
          <p:nvPr/>
        </p:nvSpPr>
        <p:spPr>
          <a:xfrm flipH="1">
            <a:off x="5511799" y="8148682"/>
            <a:ext cx="1962209" cy="1052491"/>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Contraction</a:t>
            </a:r>
          </a:p>
        </p:txBody>
      </p:sp>
      <p:sp>
        <p:nvSpPr>
          <p:cNvPr id="6" name="Rectangle 5">
            <a:extLst>
              <a:ext uri="{FF2B5EF4-FFF2-40B4-BE49-F238E27FC236}">
                <a16:creationId xmlns:a16="http://schemas.microsoft.com/office/drawing/2014/main" id="{7BD0B401-1A12-B262-6BEB-38E9A4A5016D}"/>
              </a:ext>
            </a:extLst>
          </p:cNvPr>
          <p:cNvSpPr/>
          <p:nvPr/>
        </p:nvSpPr>
        <p:spPr>
          <a:xfrm>
            <a:off x="7416800" y="1981200"/>
            <a:ext cx="381000" cy="572355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5981FFF-B72E-37AE-231D-A191ADA8B017}"/>
              </a:ext>
            </a:extLst>
          </p:cNvPr>
          <p:cNvSpPr/>
          <p:nvPr/>
        </p:nvSpPr>
        <p:spPr>
          <a:xfrm>
            <a:off x="10102793" y="8148681"/>
            <a:ext cx="1962207" cy="1052491"/>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Expansion</a:t>
            </a:r>
          </a:p>
        </p:txBody>
      </p:sp>
      <p:sp>
        <p:nvSpPr>
          <p:cNvPr id="11" name="Rectangle 10">
            <a:extLst>
              <a:ext uri="{FF2B5EF4-FFF2-40B4-BE49-F238E27FC236}">
                <a16:creationId xmlns:a16="http://schemas.microsoft.com/office/drawing/2014/main" id="{A7893827-E250-0F7B-C0C7-B447A7855532}"/>
              </a:ext>
            </a:extLst>
          </p:cNvPr>
          <p:cNvSpPr/>
          <p:nvPr/>
        </p:nvSpPr>
        <p:spPr>
          <a:xfrm>
            <a:off x="2387600" y="4876799"/>
            <a:ext cx="381000" cy="2705809"/>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308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graph&#10;&#10;Description automatically generated">
            <a:extLst>
              <a:ext uri="{FF2B5EF4-FFF2-40B4-BE49-F238E27FC236}">
                <a16:creationId xmlns:a16="http://schemas.microsoft.com/office/drawing/2014/main" id="{5EB7A79A-77F3-673B-17CE-A95642CA2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2" y="1542584"/>
            <a:ext cx="11431595" cy="6668431"/>
          </a:xfrm>
          <a:prstGeom prst="rect">
            <a:avLst/>
          </a:prstGeom>
        </p:spPr>
      </p:pic>
      <p:sp>
        <p:nvSpPr>
          <p:cNvPr id="10" name="Title 1">
            <a:extLst>
              <a:ext uri="{FF2B5EF4-FFF2-40B4-BE49-F238E27FC236}">
                <a16:creationId xmlns:a16="http://schemas.microsoft.com/office/drawing/2014/main" id="{92B0496F-48AC-3FA8-7A80-16B7F6E4EB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7" name="Rectangle 6">
            <a:extLst>
              <a:ext uri="{FF2B5EF4-FFF2-40B4-BE49-F238E27FC236}">
                <a16:creationId xmlns:a16="http://schemas.microsoft.com/office/drawing/2014/main" id="{FD6B7FC5-FCBA-D644-CDE5-8F7CC90E91F7}"/>
              </a:ext>
            </a:extLst>
          </p:cNvPr>
          <p:cNvSpPr/>
          <p:nvPr/>
        </p:nvSpPr>
        <p:spPr>
          <a:xfrm>
            <a:off x="5888504" y="4648200"/>
            <a:ext cx="461496" cy="210016"/>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917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p:txBody>
          <a:bodyPr/>
          <a:lstStyle/>
          <a:p>
            <a:r>
              <a:rPr lang="en-US" dirty="0">
                <a:latin typeface="Yu Gothic" panose="020B0400000000000000" pitchFamily="34" charset="-128"/>
                <a:ea typeface="Yu Gothic" panose="020B0400000000000000" pitchFamily="34" charset="-128"/>
              </a:rPr>
              <a:t>The US National Census</a:t>
            </a:r>
          </a:p>
        </p:txBody>
      </p:sp>
      <p:sp>
        <p:nvSpPr>
          <p:cNvPr id="3" name="Equals 2">
            <a:extLst>
              <a:ext uri="{FF2B5EF4-FFF2-40B4-BE49-F238E27FC236}">
                <a16:creationId xmlns:a16="http://schemas.microsoft.com/office/drawing/2014/main" id="{4E646F89-4E48-3596-E0E8-DDDEE4031699}"/>
              </a:ext>
            </a:extLst>
          </p:cNvPr>
          <p:cNvSpPr/>
          <p:nvPr/>
        </p:nvSpPr>
        <p:spPr>
          <a:xfrm>
            <a:off x="5892800" y="6582411"/>
            <a:ext cx="1219200" cy="762000"/>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3074" name="Picture 2" descr="United States House of Representatives - Wikipedia">
            <a:extLst>
              <a:ext uri="{FF2B5EF4-FFF2-40B4-BE49-F238E27FC236}">
                <a16:creationId xmlns:a16="http://schemas.microsoft.com/office/drawing/2014/main" id="{D61B9191-5810-7BF3-717E-7890D219D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6" y="7288533"/>
            <a:ext cx="4184649" cy="21425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 Clipboard Emoji">
            <a:extLst>
              <a:ext uri="{FF2B5EF4-FFF2-40B4-BE49-F238E27FC236}">
                <a16:creationId xmlns:a16="http://schemas.microsoft.com/office/drawing/2014/main" id="{0392E5CB-D310-A939-F9BA-EEB4643EC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0075" y="2397761"/>
            <a:ext cx="4184650" cy="418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852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graph&#10;&#10;Description automatically generated">
            <a:extLst>
              <a:ext uri="{FF2B5EF4-FFF2-40B4-BE49-F238E27FC236}">
                <a16:creationId xmlns:a16="http://schemas.microsoft.com/office/drawing/2014/main" id="{79EB4F3C-58EB-C178-C2E2-958B59DA7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2" y="1542584"/>
            <a:ext cx="11431595" cy="6668431"/>
          </a:xfrm>
          <a:prstGeom prst="rect">
            <a:avLst/>
          </a:prstGeom>
        </p:spPr>
      </p:pic>
      <p:sp>
        <p:nvSpPr>
          <p:cNvPr id="10" name="Title 1">
            <a:extLst>
              <a:ext uri="{FF2B5EF4-FFF2-40B4-BE49-F238E27FC236}">
                <a16:creationId xmlns:a16="http://schemas.microsoft.com/office/drawing/2014/main" id="{92B0496F-48AC-3FA8-7A80-16B7F6E4EB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pic>
        <p:nvPicPr>
          <p:cNvPr id="5" name="Picture 4">
            <a:extLst>
              <a:ext uri="{FF2B5EF4-FFF2-40B4-BE49-F238E27FC236}">
                <a16:creationId xmlns:a16="http://schemas.microsoft.com/office/drawing/2014/main" id="{787F214E-D856-7AE0-5C79-786D5FE2CCD1}"/>
              </a:ext>
            </a:extLst>
          </p:cNvPr>
          <p:cNvPicPr>
            <a:picLocks noChangeAspect="1"/>
          </p:cNvPicPr>
          <p:nvPr/>
        </p:nvPicPr>
        <p:blipFill>
          <a:blip r:embed="rId4"/>
          <a:stretch>
            <a:fillRect/>
          </a:stretch>
        </p:blipFill>
        <p:spPr>
          <a:xfrm>
            <a:off x="6244104" y="8061961"/>
            <a:ext cx="6287377" cy="1181265"/>
          </a:xfrm>
          <a:prstGeom prst="rect">
            <a:avLst/>
          </a:prstGeom>
        </p:spPr>
      </p:pic>
      <p:sp>
        <p:nvSpPr>
          <p:cNvPr id="4" name="Rectangle 3">
            <a:extLst>
              <a:ext uri="{FF2B5EF4-FFF2-40B4-BE49-F238E27FC236}">
                <a16:creationId xmlns:a16="http://schemas.microsoft.com/office/drawing/2014/main" id="{A125E1B1-B017-D5FA-CA4C-F4AABA321A80}"/>
              </a:ext>
            </a:extLst>
          </p:cNvPr>
          <p:cNvSpPr/>
          <p:nvPr/>
        </p:nvSpPr>
        <p:spPr>
          <a:xfrm>
            <a:off x="5888504" y="4648200"/>
            <a:ext cx="461496" cy="210016"/>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151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graph&#10;&#10;Description automatically generated">
            <a:extLst>
              <a:ext uri="{FF2B5EF4-FFF2-40B4-BE49-F238E27FC236}">
                <a16:creationId xmlns:a16="http://schemas.microsoft.com/office/drawing/2014/main" id="{F90A015B-48A9-495B-A0CC-964F3B02C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2" y="1542584"/>
            <a:ext cx="11431595" cy="6668431"/>
          </a:xfrm>
          <a:prstGeom prst="rect">
            <a:avLst/>
          </a:prstGeom>
        </p:spPr>
      </p:pic>
      <p:sp>
        <p:nvSpPr>
          <p:cNvPr id="10" name="Title 1">
            <a:extLst>
              <a:ext uri="{FF2B5EF4-FFF2-40B4-BE49-F238E27FC236}">
                <a16:creationId xmlns:a16="http://schemas.microsoft.com/office/drawing/2014/main" id="{92B0496F-48AC-3FA8-7A80-16B7F6E4EB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4" name="Left Brace 3">
            <a:extLst>
              <a:ext uri="{FF2B5EF4-FFF2-40B4-BE49-F238E27FC236}">
                <a16:creationId xmlns:a16="http://schemas.microsoft.com/office/drawing/2014/main" id="{BCF94767-9332-1664-BBEC-6A034B7452FD}"/>
              </a:ext>
            </a:extLst>
          </p:cNvPr>
          <p:cNvSpPr/>
          <p:nvPr/>
        </p:nvSpPr>
        <p:spPr>
          <a:xfrm rot="16200000">
            <a:off x="3359607" y="6562656"/>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06BAFB19-E859-E30C-45D9-BDE16CF5F0F9}"/>
              </a:ext>
            </a:extLst>
          </p:cNvPr>
          <p:cNvSpPr txBox="1"/>
          <p:nvPr/>
        </p:nvSpPr>
        <p:spPr>
          <a:xfrm>
            <a:off x="2235199" y="7703922"/>
            <a:ext cx="914400" cy="461665"/>
          </a:xfrm>
          <a:prstGeom prst="rect">
            <a:avLst/>
          </a:prstGeom>
          <a:noFill/>
        </p:spPr>
        <p:txBody>
          <a:bodyPr wrap="square" rtlCol="0">
            <a:spAutoFit/>
          </a:bodyPr>
          <a:lstStyle/>
          <a:p>
            <a:r>
              <a:rPr lang="en-US" sz="2400" dirty="0"/>
              <a:t>Why?</a:t>
            </a:r>
          </a:p>
        </p:txBody>
      </p:sp>
      <p:pic>
        <p:nvPicPr>
          <p:cNvPr id="7" name="Picture 6">
            <a:extLst>
              <a:ext uri="{FF2B5EF4-FFF2-40B4-BE49-F238E27FC236}">
                <a16:creationId xmlns:a16="http://schemas.microsoft.com/office/drawing/2014/main" id="{46BD5E69-198F-7B9D-FB86-419F275064BA}"/>
              </a:ext>
            </a:extLst>
          </p:cNvPr>
          <p:cNvPicPr>
            <a:picLocks noChangeAspect="1"/>
          </p:cNvPicPr>
          <p:nvPr/>
        </p:nvPicPr>
        <p:blipFill>
          <a:blip r:embed="rId4"/>
          <a:stretch>
            <a:fillRect/>
          </a:stretch>
        </p:blipFill>
        <p:spPr>
          <a:xfrm>
            <a:off x="277411" y="8458200"/>
            <a:ext cx="5744377" cy="1000265"/>
          </a:xfrm>
          <a:prstGeom prst="rect">
            <a:avLst/>
          </a:prstGeom>
        </p:spPr>
      </p:pic>
      <p:sp>
        <p:nvSpPr>
          <p:cNvPr id="12" name="Rectangle 11">
            <a:extLst>
              <a:ext uri="{FF2B5EF4-FFF2-40B4-BE49-F238E27FC236}">
                <a16:creationId xmlns:a16="http://schemas.microsoft.com/office/drawing/2014/main" id="{58991299-235D-DAA9-F2B9-23FBEE063D7C}"/>
              </a:ext>
            </a:extLst>
          </p:cNvPr>
          <p:cNvSpPr/>
          <p:nvPr/>
        </p:nvSpPr>
        <p:spPr>
          <a:xfrm>
            <a:off x="8712200" y="3505200"/>
            <a:ext cx="2286000" cy="38100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744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A picture containing screenshot, line, colorfulness, parallel&#10;&#10;Description automatically generated">
            <a:extLst>
              <a:ext uri="{FF2B5EF4-FFF2-40B4-BE49-F238E27FC236}">
                <a16:creationId xmlns:a16="http://schemas.microsoft.com/office/drawing/2014/main" id="{A7B3E1AB-50FE-5470-3F82-3AE33E95E1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57"/>
          <a:stretch/>
        </p:blipFill>
        <p:spPr>
          <a:xfrm>
            <a:off x="466719" y="3581399"/>
            <a:ext cx="3822252" cy="1827853"/>
          </a:xfrm>
          <a:prstGeom prst="rect">
            <a:avLst/>
          </a:prstGeom>
        </p:spPr>
      </p:pic>
      <p:cxnSp>
        <p:nvCxnSpPr>
          <p:cNvPr id="67" name="Straight Arrow Connector 66">
            <a:extLst>
              <a:ext uri="{FF2B5EF4-FFF2-40B4-BE49-F238E27FC236}">
                <a16:creationId xmlns:a16="http://schemas.microsoft.com/office/drawing/2014/main" id="{A2208274-10E7-DFBB-C315-04C5969E7984}"/>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0" name="Title 1">
            <a:extLst>
              <a:ext uri="{FF2B5EF4-FFF2-40B4-BE49-F238E27FC236}">
                <a16:creationId xmlns:a16="http://schemas.microsoft.com/office/drawing/2014/main" id="{04EBF9EA-E580-D8E6-D900-9AE6DFE3E0E6}"/>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use FitDadi to infer Selection</a:t>
            </a:r>
          </a:p>
        </p:txBody>
      </p:sp>
      <p:pic>
        <p:nvPicPr>
          <p:cNvPr id="4" name="Picture 3" descr="A picture containing screenshot, line, colorfulness, parallel&#10;&#10;Description automatically generated">
            <a:extLst>
              <a:ext uri="{FF2B5EF4-FFF2-40B4-BE49-F238E27FC236}">
                <a16:creationId xmlns:a16="http://schemas.microsoft.com/office/drawing/2014/main" id="{499907FD-0DAE-CE28-D66C-BC602DB8DA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096" t="1" r="50000" b="91929"/>
          <a:stretch/>
        </p:blipFill>
        <p:spPr>
          <a:xfrm>
            <a:off x="711200" y="3246213"/>
            <a:ext cx="1969300" cy="286059"/>
          </a:xfrm>
          <a:prstGeom prst="rect">
            <a:avLst/>
          </a:prstGeom>
        </p:spPr>
      </p:pic>
      <p:pic>
        <p:nvPicPr>
          <p:cNvPr id="5" name="Picture 4" descr="A picture containing screenshot, line, colorfulness, parallel&#10;&#10;Description automatically generated">
            <a:extLst>
              <a:ext uri="{FF2B5EF4-FFF2-40B4-BE49-F238E27FC236}">
                <a16:creationId xmlns:a16="http://schemas.microsoft.com/office/drawing/2014/main" id="{EEBFA67C-BFD6-1BE7-93D3-91A721B310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961" t="2265" r="16109" b="91929"/>
          <a:stretch/>
        </p:blipFill>
        <p:spPr>
          <a:xfrm>
            <a:off x="2781291" y="3312094"/>
            <a:ext cx="1444180" cy="205806"/>
          </a:xfrm>
          <a:prstGeom prst="rect">
            <a:avLst/>
          </a:prstGeom>
        </p:spPr>
      </p:pic>
    </p:spTree>
    <p:extLst>
      <p:ext uri="{BB962C8B-B14F-4D97-AF65-F5344CB8AC3E}">
        <p14:creationId xmlns:p14="http://schemas.microsoft.com/office/powerpoint/2010/main" val="85324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A2208274-10E7-DFBB-C315-04C5969E7984}"/>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0" name="Title 1">
            <a:extLst>
              <a:ext uri="{FF2B5EF4-FFF2-40B4-BE49-F238E27FC236}">
                <a16:creationId xmlns:a16="http://schemas.microsoft.com/office/drawing/2014/main" id="{04EBF9EA-E580-D8E6-D900-9AE6DFE3E0E6}"/>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use FitDadi to infer Selection</a:t>
            </a:r>
          </a:p>
        </p:txBody>
      </p:sp>
      <p:pic>
        <p:nvPicPr>
          <p:cNvPr id="76" name="Picture 75" descr="A picture containing screenshot, line, colorfulness, parallel&#10;&#10;Description automatically generated">
            <a:extLst>
              <a:ext uri="{FF2B5EF4-FFF2-40B4-BE49-F238E27FC236}">
                <a16:creationId xmlns:a16="http://schemas.microsoft.com/office/drawing/2014/main" id="{53522A01-D337-E055-4889-E0D03B3F5D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57"/>
          <a:stretch/>
        </p:blipFill>
        <p:spPr>
          <a:xfrm>
            <a:off x="466719" y="3581399"/>
            <a:ext cx="3822252" cy="1827853"/>
          </a:xfrm>
          <a:prstGeom prst="rect">
            <a:avLst/>
          </a:prstGeom>
        </p:spPr>
      </p:pic>
      <p:pic>
        <p:nvPicPr>
          <p:cNvPr id="77" name="Picture 76" descr="A picture containing screenshot, line, colorfulness, parallel&#10;&#10;Description automatically generated">
            <a:extLst>
              <a:ext uri="{FF2B5EF4-FFF2-40B4-BE49-F238E27FC236}">
                <a16:creationId xmlns:a16="http://schemas.microsoft.com/office/drawing/2014/main" id="{B146210C-CAA4-C0F6-CEDE-644689A372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096" t="1" r="50000" b="91929"/>
          <a:stretch/>
        </p:blipFill>
        <p:spPr>
          <a:xfrm>
            <a:off x="711200" y="3246213"/>
            <a:ext cx="1969300" cy="286059"/>
          </a:xfrm>
          <a:prstGeom prst="rect">
            <a:avLst/>
          </a:prstGeom>
        </p:spPr>
      </p:pic>
      <p:pic>
        <p:nvPicPr>
          <p:cNvPr id="78" name="Picture 77" descr="A picture containing screenshot, line, colorfulness, parallel&#10;&#10;Description automatically generated">
            <a:extLst>
              <a:ext uri="{FF2B5EF4-FFF2-40B4-BE49-F238E27FC236}">
                <a16:creationId xmlns:a16="http://schemas.microsoft.com/office/drawing/2014/main" id="{FCC44646-B57D-80C2-B5C6-3AC516B1C2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961" t="2265" r="16109" b="91929"/>
          <a:stretch/>
        </p:blipFill>
        <p:spPr>
          <a:xfrm>
            <a:off x="2781291" y="3312094"/>
            <a:ext cx="1444180" cy="205806"/>
          </a:xfrm>
          <a:prstGeom prst="rect">
            <a:avLst/>
          </a:prstGeom>
        </p:spPr>
      </p:pic>
      <p:pic>
        <p:nvPicPr>
          <p:cNvPr id="90" name="Picture 89" descr="A picture containing screenshot, graphics, graphic design, design&#10;&#10;Description automatically generated">
            <a:extLst>
              <a:ext uri="{FF2B5EF4-FFF2-40B4-BE49-F238E27FC236}">
                <a16:creationId xmlns:a16="http://schemas.microsoft.com/office/drawing/2014/main" id="{4EE26C39-D745-A4D6-A428-C35D702ACB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2" r="20311" b="76153"/>
          <a:stretch/>
        </p:blipFill>
        <p:spPr>
          <a:xfrm>
            <a:off x="2870200" y="6542418"/>
            <a:ext cx="7246258" cy="1153782"/>
          </a:xfrm>
          <a:prstGeom prst="rect">
            <a:avLst/>
          </a:prstGeom>
        </p:spPr>
      </p:pic>
      <p:sp>
        <p:nvSpPr>
          <p:cNvPr id="91" name="Rectangle 90">
            <a:extLst>
              <a:ext uri="{FF2B5EF4-FFF2-40B4-BE49-F238E27FC236}">
                <a16:creationId xmlns:a16="http://schemas.microsoft.com/office/drawing/2014/main" id="{1D41284C-3BC3-AFA5-663E-BFF309689411}"/>
              </a:ext>
            </a:extLst>
          </p:cNvPr>
          <p:cNvSpPr/>
          <p:nvPr/>
        </p:nvSpPr>
        <p:spPr>
          <a:xfrm>
            <a:off x="4869543" y="5889947"/>
            <a:ext cx="2667000" cy="6893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F7D57D94-C67E-C69B-EB80-C5B4E3B48BA8}"/>
              </a:ext>
            </a:extLst>
          </p:cNvPr>
          <p:cNvSpPr/>
          <p:nvPr/>
        </p:nvSpPr>
        <p:spPr>
          <a:xfrm>
            <a:off x="4140200" y="6096000"/>
            <a:ext cx="4724399" cy="2745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bject 59">
            <a:extLst>
              <a:ext uri="{FF2B5EF4-FFF2-40B4-BE49-F238E27FC236}">
                <a16:creationId xmlns:a16="http://schemas.microsoft.com/office/drawing/2014/main" id="{CB0671FB-F38F-B040-7058-DFD1F1A3626A}"/>
              </a:ext>
            </a:extLst>
          </p:cNvPr>
          <p:cNvSpPr txBox="1"/>
          <p:nvPr/>
        </p:nvSpPr>
        <p:spPr>
          <a:xfrm>
            <a:off x="10261600" y="7036247"/>
            <a:ext cx="2438400" cy="761106"/>
          </a:xfrm>
          <a:prstGeom prst="rect">
            <a:avLst/>
          </a:prstGeom>
        </p:spPr>
        <p:txBody>
          <a:bodyPr vert="horz" wrap="square" lIns="0" tIns="9525" rIns="0" bIns="0" rtlCol="0">
            <a:spAutoFit/>
          </a:bodyPr>
          <a:lstStyle/>
          <a:p>
            <a:pPr marL="9525" marR="3810">
              <a:spcBef>
                <a:spcPts val="75"/>
              </a:spcBef>
            </a:pPr>
            <a:r>
              <a:rPr sz="2400" spc="4" dirty="0">
                <a:latin typeface="Yu Gothic" panose="020B0400000000000000" pitchFamily="34" charset="-128"/>
                <a:ea typeface="Yu Gothic" panose="020B0400000000000000" pitchFamily="34" charset="-128"/>
                <a:cs typeface="Arial"/>
              </a:rPr>
              <a:t>Demography  </a:t>
            </a:r>
            <a:endParaRPr lang="en-US" sz="2400" spc="4" dirty="0">
              <a:latin typeface="Yu Gothic" panose="020B0400000000000000" pitchFamily="34" charset="-128"/>
              <a:ea typeface="Yu Gothic" panose="020B0400000000000000" pitchFamily="34" charset="-128"/>
              <a:cs typeface="Arial"/>
            </a:endParaRPr>
          </a:p>
          <a:p>
            <a:pPr marL="9525" marR="3810">
              <a:spcBef>
                <a:spcPts val="75"/>
              </a:spcBef>
            </a:pPr>
            <a:r>
              <a:rPr lang="en-US" sz="2400" strike="sngStrike" spc="15" dirty="0">
                <a:latin typeface="Yu Gothic" panose="020B0400000000000000" pitchFamily="34" charset="-128"/>
                <a:ea typeface="Yu Gothic" panose="020B0400000000000000" pitchFamily="34" charset="-128"/>
                <a:cs typeface="Arial"/>
              </a:rPr>
              <a:t>Linked</a:t>
            </a:r>
            <a:r>
              <a:rPr sz="2400" strike="sngStrike" spc="-52" dirty="0">
                <a:latin typeface="Yu Gothic" panose="020B0400000000000000" pitchFamily="34" charset="-128"/>
                <a:ea typeface="Yu Gothic" panose="020B0400000000000000" pitchFamily="34" charset="-128"/>
                <a:cs typeface="Arial"/>
              </a:rPr>
              <a:t> </a:t>
            </a:r>
            <a:r>
              <a:rPr sz="2400" strike="sngStrike" spc="7" dirty="0">
                <a:latin typeface="Yu Gothic" panose="020B0400000000000000" pitchFamily="34" charset="-128"/>
                <a:ea typeface="Yu Gothic" panose="020B0400000000000000" pitchFamily="34" charset="-128"/>
                <a:cs typeface="Arial"/>
              </a:rPr>
              <a:t>selection</a:t>
            </a:r>
            <a:endParaRPr sz="2400" strike="sngStrike" dirty="0">
              <a:latin typeface="Yu Gothic" panose="020B0400000000000000" pitchFamily="34" charset="-128"/>
              <a:ea typeface="Yu Gothic" panose="020B0400000000000000" pitchFamily="34" charset="-128"/>
              <a:cs typeface="Arial"/>
            </a:endParaRPr>
          </a:p>
        </p:txBody>
      </p:sp>
      <p:sp>
        <p:nvSpPr>
          <p:cNvPr id="95" name="object 60">
            <a:extLst>
              <a:ext uri="{FF2B5EF4-FFF2-40B4-BE49-F238E27FC236}">
                <a16:creationId xmlns:a16="http://schemas.microsoft.com/office/drawing/2014/main" id="{E0DC7E80-0C2C-5D1B-F138-A9BEDE1C6DFD}"/>
              </a:ext>
            </a:extLst>
          </p:cNvPr>
          <p:cNvSpPr txBox="1"/>
          <p:nvPr/>
        </p:nvSpPr>
        <p:spPr>
          <a:xfrm>
            <a:off x="-377539" y="6857993"/>
            <a:ext cx="3247739" cy="1117614"/>
          </a:xfrm>
          <a:prstGeom prst="rect">
            <a:avLst/>
          </a:prstGeom>
        </p:spPr>
        <p:txBody>
          <a:bodyPr vert="horz" wrap="square" lIns="0" tIns="9525" rIns="0" bIns="0" rtlCol="0">
            <a:spAutoFit/>
          </a:bodyPr>
          <a:lstStyle/>
          <a:p>
            <a:pPr marL="9525" marR="180021" indent="754853" algn="r">
              <a:spcBef>
                <a:spcPts val="75"/>
              </a:spcBef>
            </a:pPr>
            <a:r>
              <a:rPr lang="en-US" sz="2400" spc="4" dirty="0">
                <a:latin typeface="Yu Gothic" panose="020B0400000000000000" pitchFamily="34" charset="-128"/>
                <a:ea typeface="Yu Gothic" panose="020B0400000000000000" pitchFamily="34" charset="-128"/>
                <a:cs typeface="Arial"/>
              </a:rPr>
              <a:t>Demography </a:t>
            </a:r>
            <a:r>
              <a:rPr lang="en-US" sz="2400" strike="sngStrike" spc="4" dirty="0">
                <a:latin typeface="Yu Gothic" panose="020B0400000000000000" pitchFamily="34" charset="-128"/>
                <a:ea typeface="Yu Gothic" panose="020B0400000000000000" pitchFamily="34" charset="-128"/>
                <a:cs typeface="Arial"/>
              </a:rPr>
              <a:t>Linked </a:t>
            </a:r>
            <a:r>
              <a:rPr lang="en-US" sz="2400" strike="sngStrike" spc="7" dirty="0">
                <a:latin typeface="Yu Gothic" panose="020B0400000000000000" pitchFamily="34" charset="-128"/>
                <a:ea typeface="Yu Gothic" panose="020B0400000000000000" pitchFamily="34" charset="-128"/>
                <a:cs typeface="Arial"/>
              </a:rPr>
              <a:t>selection</a:t>
            </a:r>
            <a:br>
              <a:rPr lang="en-US" sz="2400" strike="sngStrike" spc="7" dirty="0">
                <a:latin typeface="Yu Gothic" panose="020B0400000000000000" pitchFamily="34" charset="-128"/>
                <a:ea typeface="Yu Gothic" panose="020B0400000000000000" pitchFamily="34" charset="-128"/>
                <a:cs typeface="Arial"/>
              </a:rPr>
            </a:br>
            <a:r>
              <a:rPr lang="en-US" sz="2400" spc="-4" dirty="0" err="1">
                <a:latin typeface="Yu Gothic" panose="020B0400000000000000" pitchFamily="34" charset="-128"/>
                <a:ea typeface="Yu Gothic" panose="020B0400000000000000" pitchFamily="34" charset="-128"/>
                <a:cs typeface="Arial"/>
              </a:rPr>
              <a:t>Selection</a:t>
            </a:r>
            <a:r>
              <a:rPr lang="en-US" sz="2400" spc="-4" dirty="0">
                <a:latin typeface="Yu Gothic" panose="020B0400000000000000" pitchFamily="34" charset="-128"/>
                <a:ea typeface="Yu Gothic" panose="020B0400000000000000" pitchFamily="34" charset="-128"/>
                <a:cs typeface="Arial"/>
              </a:rPr>
              <a:t> pressure</a:t>
            </a:r>
            <a:endParaRPr lang="en-US" sz="2400" dirty="0">
              <a:latin typeface="Yu Gothic" panose="020B0400000000000000" pitchFamily="34" charset="-128"/>
              <a:ea typeface="Yu Gothic" panose="020B0400000000000000" pitchFamily="34" charset="-128"/>
              <a:cs typeface="Arial"/>
            </a:endParaRPr>
          </a:p>
        </p:txBody>
      </p:sp>
      <p:pic>
        <p:nvPicPr>
          <p:cNvPr id="96" name="Picture 95" descr="A picture containing screenshot, line, colorfulness, parallel&#10;&#10;Description automatically generated">
            <a:extLst>
              <a:ext uri="{FF2B5EF4-FFF2-40B4-BE49-F238E27FC236}">
                <a16:creationId xmlns:a16="http://schemas.microsoft.com/office/drawing/2014/main" id="{0FFBC45A-BCB0-5C1E-5C4A-D79709A9F0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096" t="1" r="50000" b="91929"/>
          <a:stretch/>
        </p:blipFill>
        <p:spPr>
          <a:xfrm>
            <a:off x="4165601" y="7571759"/>
            <a:ext cx="2780188" cy="403848"/>
          </a:xfrm>
          <a:prstGeom prst="rect">
            <a:avLst/>
          </a:prstGeom>
        </p:spPr>
      </p:pic>
      <p:pic>
        <p:nvPicPr>
          <p:cNvPr id="97" name="Picture 96" descr="A picture containing screenshot, line, graphics, colorfulness&#10;&#10;Description automatically generated">
            <a:extLst>
              <a:ext uri="{FF2B5EF4-FFF2-40B4-BE49-F238E27FC236}">
                <a16:creationId xmlns:a16="http://schemas.microsoft.com/office/drawing/2014/main" id="{89B05023-8F51-F88B-184B-AE16A59A0C1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134" t="-2160" r="13943" b="91050"/>
          <a:stretch/>
        </p:blipFill>
        <p:spPr>
          <a:xfrm>
            <a:off x="7090931" y="7480634"/>
            <a:ext cx="2224132" cy="555979"/>
          </a:xfrm>
          <a:prstGeom prst="rect">
            <a:avLst/>
          </a:prstGeom>
        </p:spPr>
      </p:pic>
    </p:spTree>
    <p:extLst>
      <p:ext uri="{BB962C8B-B14F-4D97-AF65-F5344CB8AC3E}">
        <p14:creationId xmlns:p14="http://schemas.microsoft.com/office/powerpoint/2010/main" val="113477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A2208274-10E7-DFBB-C315-04C5969E7984}"/>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0" name="Title 1">
            <a:extLst>
              <a:ext uri="{FF2B5EF4-FFF2-40B4-BE49-F238E27FC236}">
                <a16:creationId xmlns:a16="http://schemas.microsoft.com/office/drawing/2014/main" id="{04EBF9EA-E580-D8E6-D900-9AE6DFE3E0E6}"/>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use FitDadi to infer Selection</a:t>
            </a:r>
          </a:p>
        </p:txBody>
      </p:sp>
      <p:pic>
        <p:nvPicPr>
          <p:cNvPr id="2" name="Picture 1" descr="A picture containing screenshot, graphics, graphic design, design&#10;&#10;Description automatically generated">
            <a:extLst>
              <a:ext uri="{FF2B5EF4-FFF2-40B4-BE49-F238E27FC236}">
                <a16:creationId xmlns:a16="http://schemas.microsoft.com/office/drawing/2014/main" id="{CA6E7640-DB72-D5FB-5C98-1B12DDF828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162" r="20311" b="76153"/>
          <a:stretch/>
        </p:blipFill>
        <p:spPr>
          <a:xfrm>
            <a:off x="2870200" y="6542418"/>
            <a:ext cx="7246258" cy="1153782"/>
          </a:xfrm>
          <a:prstGeom prst="rect">
            <a:avLst/>
          </a:prstGeom>
        </p:spPr>
      </p:pic>
      <p:sp>
        <p:nvSpPr>
          <p:cNvPr id="3" name="Rectangle 2">
            <a:extLst>
              <a:ext uri="{FF2B5EF4-FFF2-40B4-BE49-F238E27FC236}">
                <a16:creationId xmlns:a16="http://schemas.microsoft.com/office/drawing/2014/main" id="{B7E584E4-EFE0-174B-0734-586DE3D0779C}"/>
              </a:ext>
            </a:extLst>
          </p:cNvPr>
          <p:cNvSpPr/>
          <p:nvPr/>
        </p:nvSpPr>
        <p:spPr>
          <a:xfrm>
            <a:off x="4869543" y="5889947"/>
            <a:ext cx="2667000" cy="6893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118EA1-B8CD-B0B4-6D88-5064AD7D1EFD}"/>
              </a:ext>
            </a:extLst>
          </p:cNvPr>
          <p:cNvSpPr/>
          <p:nvPr/>
        </p:nvSpPr>
        <p:spPr>
          <a:xfrm>
            <a:off x="43542" y="7549250"/>
            <a:ext cx="2725058" cy="39370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2C3212-7AF9-143E-D946-E37CDDC36C61}"/>
              </a:ext>
            </a:extLst>
          </p:cNvPr>
          <p:cNvSpPr/>
          <p:nvPr/>
        </p:nvSpPr>
        <p:spPr>
          <a:xfrm>
            <a:off x="4140200" y="6096000"/>
            <a:ext cx="4724399" cy="2745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bject 59">
            <a:extLst>
              <a:ext uri="{FF2B5EF4-FFF2-40B4-BE49-F238E27FC236}">
                <a16:creationId xmlns:a16="http://schemas.microsoft.com/office/drawing/2014/main" id="{AC5DD7DF-7D10-9269-4139-115F1E5837D3}"/>
              </a:ext>
            </a:extLst>
          </p:cNvPr>
          <p:cNvSpPr txBox="1"/>
          <p:nvPr/>
        </p:nvSpPr>
        <p:spPr>
          <a:xfrm>
            <a:off x="10261600" y="7036247"/>
            <a:ext cx="2438400" cy="761106"/>
          </a:xfrm>
          <a:prstGeom prst="rect">
            <a:avLst/>
          </a:prstGeom>
        </p:spPr>
        <p:txBody>
          <a:bodyPr vert="horz" wrap="square" lIns="0" tIns="9525" rIns="0" bIns="0" rtlCol="0">
            <a:spAutoFit/>
          </a:bodyPr>
          <a:lstStyle/>
          <a:p>
            <a:pPr marL="9525" marR="3810">
              <a:spcBef>
                <a:spcPts val="75"/>
              </a:spcBef>
            </a:pPr>
            <a:r>
              <a:rPr sz="2400" spc="4" dirty="0">
                <a:latin typeface="Yu Gothic" panose="020B0400000000000000" pitchFamily="34" charset="-128"/>
                <a:ea typeface="Yu Gothic" panose="020B0400000000000000" pitchFamily="34" charset="-128"/>
                <a:cs typeface="Arial"/>
              </a:rPr>
              <a:t>Demography  </a:t>
            </a:r>
            <a:endParaRPr lang="en-US" sz="2400" spc="4" dirty="0">
              <a:latin typeface="Yu Gothic" panose="020B0400000000000000" pitchFamily="34" charset="-128"/>
              <a:ea typeface="Yu Gothic" panose="020B0400000000000000" pitchFamily="34" charset="-128"/>
              <a:cs typeface="Arial"/>
            </a:endParaRPr>
          </a:p>
          <a:p>
            <a:pPr marL="9525" marR="3810">
              <a:spcBef>
                <a:spcPts val="75"/>
              </a:spcBef>
            </a:pPr>
            <a:r>
              <a:rPr lang="en-US" sz="2400" strike="sngStrike" spc="15" dirty="0">
                <a:latin typeface="Yu Gothic" panose="020B0400000000000000" pitchFamily="34" charset="-128"/>
                <a:ea typeface="Yu Gothic" panose="020B0400000000000000" pitchFamily="34" charset="-128"/>
                <a:cs typeface="Arial"/>
              </a:rPr>
              <a:t>Linked</a:t>
            </a:r>
            <a:r>
              <a:rPr sz="2400" strike="sngStrike" spc="-52" dirty="0">
                <a:latin typeface="Yu Gothic" panose="020B0400000000000000" pitchFamily="34" charset="-128"/>
                <a:ea typeface="Yu Gothic" panose="020B0400000000000000" pitchFamily="34" charset="-128"/>
                <a:cs typeface="Arial"/>
              </a:rPr>
              <a:t> </a:t>
            </a:r>
            <a:r>
              <a:rPr sz="2400" strike="sngStrike" spc="7" dirty="0">
                <a:latin typeface="Yu Gothic" panose="020B0400000000000000" pitchFamily="34" charset="-128"/>
                <a:ea typeface="Yu Gothic" panose="020B0400000000000000" pitchFamily="34" charset="-128"/>
                <a:cs typeface="Arial"/>
              </a:rPr>
              <a:t>selection</a:t>
            </a:r>
            <a:endParaRPr sz="2400" strike="sngStrike" dirty="0">
              <a:latin typeface="Yu Gothic" panose="020B0400000000000000" pitchFamily="34" charset="-128"/>
              <a:ea typeface="Yu Gothic" panose="020B0400000000000000" pitchFamily="34" charset="-128"/>
              <a:cs typeface="Arial"/>
            </a:endParaRPr>
          </a:p>
        </p:txBody>
      </p:sp>
      <p:sp>
        <p:nvSpPr>
          <p:cNvPr id="9" name="object 60">
            <a:extLst>
              <a:ext uri="{FF2B5EF4-FFF2-40B4-BE49-F238E27FC236}">
                <a16:creationId xmlns:a16="http://schemas.microsoft.com/office/drawing/2014/main" id="{B1AD0E1B-54D9-C7DA-7310-B2C26EB1F03D}"/>
              </a:ext>
            </a:extLst>
          </p:cNvPr>
          <p:cNvSpPr txBox="1"/>
          <p:nvPr/>
        </p:nvSpPr>
        <p:spPr>
          <a:xfrm>
            <a:off x="-377539" y="6857993"/>
            <a:ext cx="3247739" cy="1117614"/>
          </a:xfrm>
          <a:prstGeom prst="rect">
            <a:avLst/>
          </a:prstGeom>
        </p:spPr>
        <p:txBody>
          <a:bodyPr vert="horz" wrap="square" lIns="0" tIns="9525" rIns="0" bIns="0" rtlCol="0">
            <a:spAutoFit/>
          </a:bodyPr>
          <a:lstStyle/>
          <a:p>
            <a:pPr marL="9525" marR="180021" indent="754853" algn="r">
              <a:spcBef>
                <a:spcPts val="75"/>
              </a:spcBef>
            </a:pPr>
            <a:r>
              <a:rPr lang="en-US" sz="2400" spc="4" dirty="0">
                <a:latin typeface="Yu Gothic" panose="020B0400000000000000" pitchFamily="34" charset="-128"/>
                <a:ea typeface="Yu Gothic" panose="020B0400000000000000" pitchFamily="34" charset="-128"/>
                <a:cs typeface="Arial"/>
              </a:rPr>
              <a:t>Demography </a:t>
            </a:r>
            <a:r>
              <a:rPr lang="en-US" sz="2400" strike="sngStrike" spc="4" dirty="0">
                <a:latin typeface="Yu Gothic" panose="020B0400000000000000" pitchFamily="34" charset="-128"/>
                <a:ea typeface="Yu Gothic" panose="020B0400000000000000" pitchFamily="34" charset="-128"/>
                <a:cs typeface="Arial"/>
              </a:rPr>
              <a:t>Linked </a:t>
            </a:r>
            <a:r>
              <a:rPr lang="en-US" sz="2400" strike="sngStrike" spc="7" dirty="0">
                <a:latin typeface="Yu Gothic" panose="020B0400000000000000" pitchFamily="34" charset="-128"/>
                <a:ea typeface="Yu Gothic" panose="020B0400000000000000" pitchFamily="34" charset="-128"/>
                <a:cs typeface="Arial"/>
              </a:rPr>
              <a:t>selection</a:t>
            </a:r>
            <a:br>
              <a:rPr lang="en-US" sz="2400" strike="sngStrike" spc="7" dirty="0">
                <a:latin typeface="Yu Gothic" panose="020B0400000000000000" pitchFamily="34" charset="-128"/>
                <a:ea typeface="Yu Gothic" panose="020B0400000000000000" pitchFamily="34" charset="-128"/>
                <a:cs typeface="Arial"/>
              </a:rPr>
            </a:br>
            <a:r>
              <a:rPr lang="en-US" sz="2400" spc="-4" dirty="0" err="1">
                <a:latin typeface="Yu Gothic" panose="020B0400000000000000" pitchFamily="34" charset="-128"/>
                <a:ea typeface="Yu Gothic" panose="020B0400000000000000" pitchFamily="34" charset="-128"/>
                <a:cs typeface="Arial"/>
              </a:rPr>
              <a:t>Selection</a:t>
            </a:r>
            <a:r>
              <a:rPr lang="en-US" sz="2400" spc="-4" dirty="0">
                <a:latin typeface="Yu Gothic" panose="020B0400000000000000" pitchFamily="34" charset="-128"/>
                <a:ea typeface="Yu Gothic" panose="020B0400000000000000" pitchFamily="34" charset="-128"/>
                <a:cs typeface="Arial"/>
              </a:rPr>
              <a:t> pressure</a:t>
            </a:r>
            <a:endParaRPr lang="en-US" sz="2400" dirty="0">
              <a:latin typeface="Yu Gothic" panose="020B0400000000000000" pitchFamily="34" charset="-128"/>
              <a:ea typeface="Yu Gothic" panose="020B0400000000000000" pitchFamily="34" charset="-128"/>
              <a:cs typeface="Arial"/>
            </a:endParaRPr>
          </a:p>
        </p:txBody>
      </p:sp>
      <p:pic>
        <p:nvPicPr>
          <p:cNvPr id="10" name="Picture 9" descr="A picture containing screenshot, line, colorfulness, parallel&#10;&#10;Description automatically generated">
            <a:extLst>
              <a:ext uri="{FF2B5EF4-FFF2-40B4-BE49-F238E27FC236}">
                <a16:creationId xmlns:a16="http://schemas.microsoft.com/office/drawing/2014/main" id="{33DD319C-325B-4D05-903A-055D59364F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157"/>
          <a:stretch/>
        </p:blipFill>
        <p:spPr>
          <a:xfrm>
            <a:off x="466719" y="3581399"/>
            <a:ext cx="3822252" cy="1827853"/>
          </a:xfrm>
          <a:prstGeom prst="rect">
            <a:avLst/>
          </a:prstGeom>
        </p:spPr>
      </p:pic>
      <p:pic>
        <p:nvPicPr>
          <p:cNvPr id="11" name="Picture 10" descr="A picture containing screenshot, line, colorfulness, parallel&#10;&#10;Description automatically generated">
            <a:extLst>
              <a:ext uri="{FF2B5EF4-FFF2-40B4-BE49-F238E27FC236}">
                <a16:creationId xmlns:a16="http://schemas.microsoft.com/office/drawing/2014/main" id="{EAC0FE47-5F37-93A4-8C08-4F1F2B1301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96" t="1" r="50000" b="91929"/>
          <a:stretch/>
        </p:blipFill>
        <p:spPr>
          <a:xfrm>
            <a:off x="711200" y="3246213"/>
            <a:ext cx="1969300" cy="286059"/>
          </a:xfrm>
          <a:prstGeom prst="rect">
            <a:avLst/>
          </a:prstGeom>
        </p:spPr>
      </p:pic>
      <p:pic>
        <p:nvPicPr>
          <p:cNvPr id="12" name="Picture 11" descr="A picture containing screenshot, line, colorfulness, parallel&#10;&#10;Description automatically generated">
            <a:extLst>
              <a:ext uri="{FF2B5EF4-FFF2-40B4-BE49-F238E27FC236}">
                <a16:creationId xmlns:a16="http://schemas.microsoft.com/office/drawing/2014/main" id="{DAC7E188-DBF1-B335-782F-87D7DB62EC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1961" t="2265" r="16109" b="91929"/>
          <a:stretch/>
        </p:blipFill>
        <p:spPr>
          <a:xfrm>
            <a:off x="2781291" y="3312094"/>
            <a:ext cx="1444180" cy="205806"/>
          </a:xfrm>
          <a:prstGeom prst="rect">
            <a:avLst/>
          </a:prstGeom>
        </p:spPr>
      </p:pic>
      <p:pic>
        <p:nvPicPr>
          <p:cNvPr id="13" name="Picture 12" descr="A picture containing screenshot, line, colorfulness, parallel&#10;&#10;Description automatically generated">
            <a:extLst>
              <a:ext uri="{FF2B5EF4-FFF2-40B4-BE49-F238E27FC236}">
                <a16:creationId xmlns:a16="http://schemas.microsoft.com/office/drawing/2014/main" id="{2DD6993E-9BE9-CB58-FE55-65CBA0B615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96" t="1" r="50000" b="91929"/>
          <a:stretch/>
        </p:blipFill>
        <p:spPr>
          <a:xfrm>
            <a:off x="4165601" y="7571759"/>
            <a:ext cx="2780188" cy="403848"/>
          </a:xfrm>
          <a:prstGeom prst="rect">
            <a:avLst/>
          </a:prstGeom>
        </p:spPr>
      </p:pic>
      <p:pic>
        <p:nvPicPr>
          <p:cNvPr id="15" name="Picture 14" descr="A picture containing screenshot, line, graphics, colorfulness&#10;&#10;Description automatically generated">
            <a:extLst>
              <a:ext uri="{FF2B5EF4-FFF2-40B4-BE49-F238E27FC236}">
                <a16:creationId xmlns:a16="http://schemas.microsoft.com/office/drawing/2014/main" id="{0AA484B0-EEEF-C484-F576-64D318B93D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134" t="-2160" r="13943" b="91050"/>
          <a:stretch/>
        </p:blipFill>
        <p:spPr>
          <a:xfrm>
            <a:off x="7090931" y="7480634"/>
            <a:ext cx="2224132" cy="555979"/>
          </a:xfrm>
          <a:prstGeom prst="rect">
            <a:avLst/>
          </a:prstGeom>
        </p:spPr>
      </p:pic>
    </p:spTree>
    <p:extLst>
      <p:ext uri="{BB962C8B-B14F-4D97-AF65-F5344CB8AC3E}">
        <p14:creationId xmlns:p14="http://schemas.microsoft.com/office/powerpoint/2010/main" val="2262840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the distribution of fitness effects (DFE)</a:t>
            </a:r>
          </a:p>
        </p:txBody>
      </p:sp>
      <p:pic>
        <p:nvPicPr>
          <p:cNvPr id="3" name="Picture 2" descr="A graph of different types of sites&#10;&#10;Description automatically generated">
            <a:extLst>
              <a:ext uri="{FF2B5EF4-FFF2-40B4-BE49-F238E27FC236}">
                <a16:creationId xmlns:a16="http://schemas.microsoft.com/office/drawing/2014/main" id="{80B1694D-F703-74F2-B92B-7FA61D0E1157}"/>
              </a:ext>
            </a:extLst>
          </p:cNvPr>
          <p:cNvPicPr>
            <a:picLocks noChangeAspect="1"/>
          </p:cNvPicPr>
          <p:nvPr/>
        </p:nvPicPr>
        <p:blipFill rotWithShape="1">
          <a:blip r:embed="rId3">
            <a:extLst>
              <a:ext uri="{28A0092B-C50C-407E-A947-70E740481C1C}">
                <a14:useLocalDpi xmlns:a14="http://schemas.microsoft.com/office/drawing/2010/main" val="0"/>
              </a:ext>
            </a:extLst>
          </a:blip>
          <a:srcRect b="74771"/>
          <a:stretch/>
        </p:blipFill>
        <p:spPr>
          <a:xfrm>
            <a:off x="1282582" y="2971800"/>
            <a:ext cx="10439635" cy="5267599"/>
          </a:xfrm>
          <a:prstGeom prst="rect">
            <a:avLst/>
          </a:prstGeom>
        </p:spPr>
      </p:pic>
      <p:sp>
        <p:nvSpPr>
          <p:cNvPr id="6" name="Arrow: Right 5">
            <a:extLst>
              <a:ext uri="{FF2B5EF4-FFF2-40B4-BE49-F238E27FC236}">
                <a16:creationId xmlns:a16="http://schemas.microsoft.com/office/drawing/2014/main" id="{56AA2151-2380-B3C5-E06E-F9DABE02664D}"/>
              </a:ext>
            </a:extLst>
          </p:cNvPr>
          <p:cNvSpPr/>
          <p:nvPr/>
        </p:nvSpPr>
        <p:spPr>
          <a:xfrm>
            <a:off x="9398000" y="8216900"/>
            <a:ext cx="3010018" cy="114300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Deleterious</a:t>
            </a:r>
          </a:p>
        </p:txBody>
      </p:sp>
      <p:sp>
        <p:nvSpPr>
          <p:cNvPr id="7" name="Arrow: Right 6">
            <a:extLst>
              <a:ext uri="{FF2B5EF4-FFF2-40B4-BE49-F238E27FC236}">
                <a16:creationId xmlns:a16="http://schemas.microsoft.com/office/drawing/2014/main" id="{075F259C-69BE-05D2-0091-CE410D384D60}"/>
              </a:ext>
            </a:extLst>
          </p:cNvPr>
          <p:cNvSpPr/>
          <p:nvPr/>
        </p:nvSpPr>
        <p:spPr>
          <a:xfrm flipH="1">
            <a:off x="1473200" y="8216900"/>
            <a:ext cx="3010018" cy="114300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Neutral</a:t>
            </a:r>
          </a:p>
        </p:txBody>
      </p:sp>
    </p:spTree>
    <p:extLst>
      <p:ext uri="{BB962C8B-B14F-4D97-AF65-F5344CB8AC3E}">
        <p14:creationId xmlns:p14="http://schemas.microsoft.com/office/powerpoint/2010/main" val="386015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the distribution of fitness effects (DFE)</a:t>
            </a:r>
          </a:p>
        </p:txBody>
      </p:sp>
      <p:pic>
        <p:nvPicPr>
          <p:cNvPr id="3" name="Picture 2" descr="A graph of different types of sites&#10;&#10;Description automatically generated">
            <a:extLst>
              <a:ext uri="{FF2B5EF4-FFF2-40B4-BE49-F238E27FC236}">
                <a16:creationId xmlns:a16="http://schemas.microsoft.com/office/drawing/2014/main" id="{80B1694D-F703-74F2-B92B-7FA61D0E1157}"/>
              </a:ext>
            </a:extLst>
          </p:cNvPr>
          <p:cNvPicPr>
            <a:picLocks noChangeAspect="1"/>
          </p:cNvPicPr>
          <p:nvPr/>
        </p:nvPicPr>
        <p:blipFill rotWithShape="1">
          <a:blip r:embed="rId3">
            <a:extLst>
              <a:ext uri="{28A0092B-C50C-407E-A947-70E740481C1C}">
                <a14:useLocalDpi xmlns:a14="http://schemas.microsoft.com/office/drawing/2010/main" val="0"/>
              </a:ext>
            </a:extLst>
          </a:blip>
          <a:srcRect b="74771"/>
          <a:stretch/>
        </p:blipFill>
        <p:spPr>
          <a:xfrm>
            <a:off x="1282582" y="2971800"/>
            <a:ext cx="10439635" cy="5267599"/>
          </a:xfrm>
          <a:prstGeom prst="rect">
            <a:avLst/>
          </a:prstGeom>
        </p:spPr>
      </p:pic>
      <p:pic>
        <p:nvPicPr>
          <p:cNvPr id="4" name="Picture 2">
            <a:extLst>
              <a:ext uri="{FF2B5EF4-FFF2-40B4-BE49-F238E27FC236}">
                <a16:creationId xmlns:a16="http://schemas.microsoft.com/office/drawing/2014/main" id="{0A0E34E5-B2C6-3F21-347D-E99CB1E38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590" y="1233443"/>
            <a:ext cx="9715618" cy="7286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100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AAFFBA8-428F-A8FA-517D-DAFBC259D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375" y="2057400"/>
            <a:ext cx="8352050" cy="7696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across species</a:t>
            </a:r>
          </a:p>
        </p:txBody>
      </p:sp>
    </p:spTree>
    <p:extLst>
      <p:ext uri="{BB962C8B-B14F-4D97-AF65-F5344CB8AC3E}">
        <p14:creationId xmlns:p14="http://schemas.microsoft.com/office/powerpoint/2010/main" val="167959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Brace 2">
            <a:extLst>
              <a:ext uri="{FF2B5EF4-FFF2-40B4-BE49-F238E27FC236}">
                <a16:creationId xmlns:a16="http://schemas.microsoft.com/office/drawing/2014/main" id="{FA0BBDB6-803E-FA44-643D-63E55E35E806}"/>
              </a:ext>
            </a:extLst>
          </p:cNvPr>
          <p:cNvSpPr/>
          <p:nvPr/>
        </p:nvSpPr>
        <p:spPr>
          <a:xfrm>
            <a:off x="10312400" y="4572000"/>
            <a:ext cx="357755" cy="1981200"/>
          </a:xfrm>
          <a:prstGeom prst="rightBrace">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8FF8FF9A-CDBA-DDB4-0BE7-64D32572BD1F}"/>
              </a:ext>
            </a:extLst>
          </p:cNvPr>
          <p:cNvSpPr/>
          <p:nvPr/>
        </p:nvSpPr>
        <p:spPr>
          <a:xfrm>
            <a:off x="10312400" y="7645400"/>
            <a:ext cx="357755" cy="431800"/>
          </a:xfrm>
          <a:prstGeom prst="rightBrace">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01D8D019-F1D6-D2BE-4C42-F5778AAB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375" y="2057400"/>
            <a:ext cx="8352050" cy="76962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9998C89-C9F7-B932-3B91-02BBE0EB1BDB}"/>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across species</a:t>
            </a:r>
          </a:p>
        </p:txBody>
      </p:sp>
    </p:spTree>
    <p:extLst>
      <p:ext uri="{BB962C8B-B14F-4D97-AF65-F5344CB8AC3E}">
        <p14:creationId xmlns:p14="http://schemas.microsoft.com/office/powerpoint/2010/main" val="1595483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8B4AF-CE4A-CCDF-AE33-BF9911B52E58}"/>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within species</a:t>
            </a:r>
          </a:p>
        </p:txBody>
      </p:sp>
      <p:pic>
        <p:nvPicPr>
          <p:cNvPr id="8" name="Picture 7" descr="A screenshot of a graph&#10;&#10;Description automatically generated">
            <a:extLst>
              <a:ext uri="{FF2B5EF4-FFF2-40B4-BE49-F238E27FC236}">
                <a16:creationId xmlns:a16="http://schemas.microsoft.com/office/drawing/2014/main" id="{9FCF979E-9CCD-316E-339E-9BD3FD565EBF}"/>
              </a:ext>
            </a:extLst>
          </p:cNvPr>
          <p:cNvPicPr>
            <a:picLocks noChangeAspect="1"/>
          </p:cNvPicPr>
          <p:nvPr/>
        </p:nvPicPr>
        <p:blipFill rotWithShape="1">
          <a:blip r:embed="rId2">
            <a:extLst>
              <a:ext uri="{28A0092B-C50C-407E-A947-70E740481C1C}">
                <a14:useLocalDpi xmlns:a14="http://schemas.microsoft.com/office/drawing/2010/main" val="0"/>
              </a:ext>
            </a:extLst>
          </a:blip>
          <a:srcRect b="74528"/>
          <a:stretch/>
        </p:blipFill>
        <p:spPr>
          <a:xfrm>
            <a:off x="1473200" y="2375110"/>
            <a:ext cx="10058400" cy="3416090"/>
          </a:xfrm>
          <a:prstGeom prst="rect">
            <a:avLst/>
          </a:prstGeom>
        </p:spPr>
      </p:pic>
    </p:spTree>
    <p:extLst>
      <p:ext uri="{BB962C8B-B14F-4D97-AF65-F5344CB8AC3E}">
        <p14:creationId xmlns:p14="http://schemas.microsoft.com/office/powerpoint/2010/main" val="298328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sp>
        <p:nvSpPr>
          <p:cNvPr id="4" name="Title 1">
            <a:extLst>
              <a:ext uri="{FF2B5EF4-FFF2-40B4-BE49-F238E27FC236}">
                <a16:creationId xmlns:a16="http://schemas.microsoft.com/office/drawing/2014/main" id="{E6C2A79F-9819-9F9C-7258-F04448DE4425}"/>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Tree>
    <p:extLst>
      <p:ext uri="{BB962C8B-B14F-4D97-AF65-F5344CB8AC3E}">
        <p14:creationId xmlns:p14="http://schemas.microsoft.com/office/powerpoint/2010/main" val="2518200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8645EB05-57C0-1103-80A0-3BF7BC1CA2FD}"/>
              </a:ext>
            </a:extLst>
          </p:cNvPr>
          <p:cNvGrpSpPr/>
          <p:nvPr/>
        </p:nvGrpSpPr>
        <p:grpSpPr>
          <a:xfrm>
            <a:off x="600319" y="1728978"/>
            <a:ext cx="3886200" cy="6295644"/>
            <a:chOff x="600319" y="1728978"/>
            <a:chExt cx="3886200" cy="6295644"/>
          </a:xfrm>
        </p:grpSpPr>
        <p:pic>
          <p:nvPicPr>
            <p:cNvPr id="5" name="Picture 4">
              <a:extLst>
                <a:ext uri="{FF2B5EF4-FFF2-40B4-BE49-F238E27FC236}">
                  <a16:creationId xmlns:a16="http://schemas.microsoft.com/office/drawing/2014/main" id="{0A2D29BF-7EAE-8442-ACED-3AC74092A76B}"/>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6" name="Rectangle 5">
              <a:extLst>
                <a:ext uri="{FF2B5EF4-FFF2-40B4-BE49-F238E27FC236}">
                  <a16:creationId xmlns:a16="http://schemas.microsoft.com/office/drawing/2014/main" id="{4777ED82-FD42-7FC2-663A-2E6D41AD2EA4}"/>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99AD72-E1CA-6CBC-5F58-D987DA6C5985}"/>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769E27-128C-5F91-5A17-E172BB5C9327}"/>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5B7F36-7E8D-1B44-025E-2815D5A9CDD5}"/>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9F454B-3716-A5DF-CAF5-489406F2A802}"/>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DB0C5F-1D57-2E97-22CF-0CE84156FA33}"/>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77E62D4-E624-C421-4958-82F9FD0E1D03}"/>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0F73AB2-556B-F803-566D-2B2570D1F0FE}"/>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3DE372-6A70-76F8-41D6-BCF0EDD19F13}"/>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C84A789-637D-BEE6-9679-ECFEE410F8E1}"/>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C2EBC3-9DC4-83CE-77E5-917F3F47A7B0}"/>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324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sp>
        <p:nvSpPr>
          <p:cNvPr id="31" name="Left Brace 30">
            <a:extLst>
              <a:ext uri="{FF2B5EF4-FFF2-40B4-BE49-F238E27FC236}">
                <a16:creationId xmlns:a16="http://schemas.microsoft.com/office/drawing/2014/main" id="{D1519388-3E37-009A-FAFA-3D931B0348D6}"/>
              </a:ext>
            </a:extLst>
          </p:cNvPr>
          <p:cNvSpPr/>
          <p:nvPr/>
        </p:nvSpPr>
        <p:spPr>
          <a:xfrm rot="5400000">
            <a:off x="8766964" y="2443671"/>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itle 1">
            <a:extLst>
              <a:ext uri="{FF2B5EF4-FFF2-40B4-BE49-F238E27FC236}">
                <a16:creationId xmlns:a16="http://schemas.microsoft.com/office/drawing/2014/main" id="{352871CD-FC2D-F49A-87E6-63437FE08A0D}"/>
              </a:ext>
            </a:extLst>
          </p:cNvPr>
          <p:cNvSpPr txBox="1">
            <a:spLocks/>
          </p:cNvSpPr>
          <p:nvPr/>
        </p:nvSpPr>
        <p:spPr>
          <a:xfrm>
            <a:off x="7645399" y="2433944"/>
            <a:ext cx="3196411" cy="553998"/>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3600" kern="0" dirty="0">
                <a:latin typeface="Yu Gothic" panose="020B0400000000000000" pitchFamily="34" charset="-128"/>
                <a:ea typeface="Yu Gothic" panose="020B0400000000000000" pitchFamily="34" charset="-128"/>
              </a:rPr>
              <a:t>Core Genes</a:t>
            </a:r>
          </a:p>
        </p:txBody>
      </p:sp>
      <p:sp>
        <p:nvSpPr>
          <p:cNvPr id="34" name="TextBox 33">
            <a:extLst>
              <a:ext uri="{FF2B5EF4-FFF2-40B4-BE49-F238E27FC236}">
                <a16:creationId xmlns:a16="http://schemas.microsoft.com/office/drawing/2014/main" id="{3146BDBF-799C-61B1-F53B-A6A05703EEC5}"/>
              </a:ext>
            </a:extLst>
          </p:cNvPr>
          <p:cNvSpPr txBox="1"/>
          <p:nvPr/>
        </p:nvSpPr>
        <p:spPr>
          <a:xfrm>
            <a:off x="6995705" y="2965677"/>
            <a:ext cx="5408776" cy="523220"/>
          </a:xfrm>
          <a:prstGeom prst="rect">
            <a:avLst/>
          </a:prstGeom>
          <a:noFill/>
        </p:spPr>
        <p:txBody>
          <a:bodyPr wrap="square" rtlCol="0">
            <a:spAutoFit/>
          </a:bodyPr>
          <a:lstStyle/>
          <a:p>
            <a:r>
              <a:rPr lang="en-US" sz="2800" dirty="0"/>
              <a:t>&gt;=95% prevalence across hosts</a:t>
            </a:r>
          </a:p>
        </p:txBody>
      </p:sp>
      <p:grpSp>
        <p:nvGrpSpPr>
          <p:cNvPr id="4" name="Group 3">
            <a:extLst>
              <a:ext uri="{FF2B5EF4-FFF2-40B4-BE49-F238E27FC236}">
                <a16:creationId xmlns:a16="http://schemas.microsoft.com/office/drawing/2014/main" id="{497B8DF1-2717-EEBD-9ED5-3090D8ED009D}"/>
              </a:ext>
            </a:extLst>
          </p:cNvPr>
          <p:cNvGrpSpPr/>
          <p:nvPr/>
        </p:nvGrpSpPr>
        <p:grpSpPr>
          <a:xfrm>
            <a:off x="600319" y="1728978"/>
            <a:ext cx="3886200" cy="6295644"/>
            <a:chOff x="600319" y="1728978"/>
            <a:chExt cx="3886200" cy="6295644"/>
          </a:xfrm>
        </p:grpSpPr>
        <p:pic>
          <p:nvPicPr>
            <p:cNvPr id="5" name="Picture 4">
              <a:extLst>
                <a:ext uri="{FF2B5EF4-FFF2-40B4-BE49-F238E27FC236}">
                  <a16:creationId xmlns:a16="http://schemas.microsoft.com/office/drawing/2014/main" id="{076B5D38-6B79-0D13-5098-C9467F91EA6D}"/>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6" name="Rectangle 5">
              <a:extLst>
                <a:ext uri="{FF2B5EF4-FFF2-40B4-BE49-F238E27FC236}">
                  <a16:creationId xmlns:a16="http://schemas.microsoft.com/office/drawing/2014/main" id="{A17C2E5A-EB37-90DE-5178-EC3256F6EC9E}"/>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CA3A10-D627-B850-09FA-596B137F7458}"/>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4C1A2A-AE8C-E418-944E-A2BBF84E1D2B}"/>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3CCED8-392C-0C38-4C6E-62EBBBAEC899}"/>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DE87F9-0457-93B2-4FA9-F827A830BC91}"/>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46EE93-D17D-3F03-7818-4ED41A993BF4}"/>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CD6F0C-F640-5061-8154-5C1533AA0E04}"/>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55CEC01-8AC2-A850-9302-5ECF46B07F5A}"/>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D764529-A214-8FDF-E8A6-DEDDE40D5FCC}"/>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C540E95-6B7E-5801-6DFB-F8D7E271C460}"/>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EF0A543-D78D-7775-7098-4F36748D8FB6}"/>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7833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8DE22F-3809-787C-FCFE-FF9457338B92}"/>
              </a:ext>
            </a:extLst>
          </p:cNvPr>
          <p:cNvCxnSpPr>
            <a:cxnSpLocks/>
          </p:cNvCxnSpPr>
          <p:nvPr/>
        </p:nvCxnSpPr>
        <p:spPr>
          <a:xfrm>
            <a:off x="5130800" y="6477000"/>
            <a:ext cx="1371600" cy="0"/>
          </a:xfrm>
          <a:prstGeom prst="line">
            <a:avLst/>
          </a:prstGeom>
          <a:ln w="76200">
            <a:solidFill>
              <a:srgbClr val="4EAC4B"/>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A4F732-4EBA-38D6-A99A-9797A32CD325}"/>
              </a:ext>
            </a:extLst>
          </p:cNvPr>
          <p:cNvCxnSpPr>
            <a:cxnSpLocks/>
          </p:cNvCxnSpPr>
          <p:nvPr/>
        </p:nvCxnSpPr>
        <p:spPr>
          <a:xfrm>
            <a:off x="11328400" y="6477000"/>
            <a:ext cx="1371600" cy="0"/>
          </a:xfrm>
          <a:prstGeom prst="line">
            <a:avLst/>
          </a:prstGeom>
          <a:ln w="76200">
            <a:solidFill>
              <a:srgbClr val="4EAC4B"/>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2EBCAFD-C4DA-0A49-6BDC-693F65829C37}"/>
              </a:ext>
            </a:extLst>
          </p:cNvPr>
          <p:cNvCxnSpPr>
            <a:cxnSpLocks/>
          </p:cNvCxnSpPr>
          <p:nvPr/>
        </p:nvCxnSpPr>
        <p:spPr>
          <a:xfrm>
            <a:off x="5130800" y="6096000"/>
            <a:ext cx="1371600" cy="0"/>
          </a:xfrm>
          <a:prstGeom prst="line">
            <a:avLst/>
          </a:prstGeom>
          <a:ln w="76200">
            <a:solidFill>
              <a:srgbClr val="5ABAB9"/>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5B858B-14CA-5D64-BB6D-C09FB1D6FC87}"/>
              </a:ext>
            </a:extLst>
          </p:cNvPr>
          <p:cNvCxnSpPr>
            <a:cxnSpLocks/>
          </p:cNvCxnSpPr>
          <p:nvPr/>
        </p:nvCxnSpPr>
        <p:spPr>
          <a:xfrm>
            <a:off x="11328400" y="6096000"/>
            <a:ext cx="1371600" cy="0"/>
          </a:xfrm>
          <a:prstGeom prst="line">
            <a:avLst/>
          </a:prstGeom>
          <a:ln w="76200">
            <a:solidFill>
              <a:srgbClr val="5ABAB9"/>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18D9886-630D-F334-BB72-25E4FBFDEC31}"/>
              </a:ext>
            </a:extLst>
          </p:cNvPr>
          <p:cNvCxnSpPr>
            <a:cxnSpLocks/>
          </p:cNvCxnSpPr>
          <p:nvPr/>
        </p:nvCxnSpPr>
        <p:spPr>
          <a:xfrm>
            <a:off x="5130800" y="5638800"/>
            <a:ext cx="1371600" cy="0"/>
          </a:xfrm>
          <a:prstGeom prst="line">
            <a:avLst/>
          </a:prstGeom>
          <a:ln w="76200">
            <a:solidFill>
              <a:srgbClr val="0D0D0B"/>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8CEA22-443B-5B4B-8A74-5E7697EC3B39}"/>
              </a:ext>
            </a:extLst>
          </p:cNvPr>
          <p:cNvCxnSpPr>
            <a:cxnSpLocks/>
          </p:cNvCxnSpPr>
          <p:nvPr/>
        </p:nvCxnSpPr>
        <p:spPr>
          <a:xfrm>
            <a:off x="11328400" y="5638800"/>
            <a:ext cx="1371600" cy="0"/>
          </a:xfrm>
          <a:prstGeom prst="line">
            <a:avLst/>
          </a:prstGeom>
          <a:ln w="76200">
            <a:solidFill>
              <a:srgbClr val="0D0D0B"/>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DD68BF-2D95-1ECB-EA62-BB903CF3A8C2}"/>
              </a:ext>
            </a:extLst>
          </p:cNvPr>
          <p:cNvCxnSpPr>
            <a:cxnSpLocks/>
          </p:cNvCxnSpPr>
          <p:nvPr/>
        </p:nvCxnSpPr>
        <p:spPr>
          <a:xfrm>
            <a:off x="5130800" y="5181600"/>
            <a:ext cx="1371600" cy="0"/>
          </a:xfrm>
          <a:prstGeom prst="line">
            <a:avLst/>
          </a:prstGeom>
          <a:ln w="76200">
            <a:solidFill>
              <a:srgbClr val="D2232E"/>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2950D1-BD7B-FF49-0681-D3FED247CD3C}"/>
              </a:ext>
            </a:extLst>
          </p:cNvPr>
          <p:cNvCxnSpPr>
            <a:cxnSpLocks/>
          </p:cNvCxnSpPr>
          <p:nvPr/>
        </p:nvCxnSpPr>
        <p:spPr>
          <a:xfrm>
            <a:off x="11328400" y="5181600"/>
            <a:ext cx="1371600" cy="0"/>
          </a:xfrm>
          <a:prstGeom prst="line">
            <a:avLst/>
          </a:prstGeom>
          <a:ln w="76200">
            <a:solidFill>
              <a:srgbClr val="D2232E"/>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F47D15-D8AF-A59B-F1FF-4542445FF7F0}"/>
              </a:ext>
            </a:extLst>
          </p:cNvPr>
          <p:cNvCxnSpPr>
            <a:cxnSpLocks/>
          </p:cNvCxnSpPr>
          <p:nvPr/>
        </p:nvCxnSpPr>
        <p:spPr>
          <a:xfrm>
            <a:off x="5130800" y="4794738"/>
            <a:ext cx="1371600" cy="0"/>
          </a:xfrm>
          <a:prstGeom prst="line">
            <a:avLst/>
          </a:prstGeom>
          <a:ln w="76200">
            <a:solidFill>
              <a:srgbClr val="393F7C"/>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84868A-342A-B3F0-D299-AA4A49D4C035}"/>
              </a:ext>
            </a:extLst>
          </p:cNvPr>
          <p:cNvCxnSpPr>
            <a:cxnSpLocks/>
          </p:cNvCxnSpPr>
          <p:nvPr/>
        </p:nvCxnSpPr>
        <p:spPr>
          <a:xfrm>
            <a:off x="11328400" y="4794738"/>
            <a:ext cx="1371600" cy="0"/>
          </a:xfrm>
          <a:prstGeom prst="line">
            <a:avLst/>
          </a:prstGeom>
          <a:ln w="76200">
            <a:solidFill>
              <a:srgbClr val="393F7C"/>
            </a:solidFill>
            <a:prstDash val="sysDot"/>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5C21A933-97D5-5DA4-D5A5-5ED4D7BA8C07}"/>
              </a:ext>
            </a:extLst>
          </p:cNvPr>
          <p:cNvSpPr/>
          <p:nvPr/>
        </p:nvSpPr>
        <p:spPr>
          <a:xfrm rot="16200000">
            <a:off x="5612998" y="6438171"/>
            <a:ext cx="407203" cy="124686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1519388-3E37-009A-FAFA-3D931B0348D6}"/>
              </a:ext>
            </a:extLst>
          </p:cNvPr>
          <p:cNvSpPr/>
          <p:nvPr/>
        </p:nvSpPr>
        <p:spPr>
          <a:xfrm rot="5400000">
            <a:off x="8766964" y="2443671"/>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itle 1">
            <a:extLst>
              <a:ext uri="{FF2B5EF4-FFF2-40B4-BE49-F238E27FC236}">
                <a16:creationId xmlns:a16="http://schemas.microsoft.com/office/drawing/2014/main" id="{352871CD-FC2D-F49A-87E6-63437FE08A0D}"/>
              </a:ext>
            </a:extLst>
          </p:cNvPr>
          <p:cNvSpPr txBox="1">
            <a:spLocks/>
          </p:cNvSpPr>
          <p:nvPr/>
        </p:nvSpPr>
        <p:spPr>
          <a:xfrm>
            <a:off x="7645399" y="2433944"/>
            <a:ext cx="3196411" cy="553998"/>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3600" kern="0" dirty="0">
                <a:latin typeface="Yu Gothic" panose="020B0400000000000000" pitchFamily="34" charset="-128"/>
                <a:ea typeface="Yu Gothic" panose="020B0400000000000000" pitchFamily="34" charset="-128"/>
              </a:rPr>
              <a:t>Core Genes</a:t>
            </a:r>
          </a:p>
        </p:txBody>
      </p:sp>
      <p:sp>
        <p:nvSpPr>
          <p:cNvPr id="33" name="Title 1">
            <a:extLst>
              <a:ext uri="{FF2B5EF4-FFF2-40B4-BE49-F238E27FC236}">
                <a16:creationId xmlns:a16="http://schemas.microsoft.com/office/drawing/2014/main" id="{1E068D0C-C634-6EA5-B075-7B04372898AC}"/>
              </a:ext>
            </a:extLst>
          </p:cNvPr>
          <p:cNvSpPr txBox="1">
            <a:spLocks/>
          </p:cNvSpPr>
          <p:nvPr/>
        </p:nvSpPr>
        <p:spPr>
          <a:xfrm>
            <a:off x="4817082" y="8152325"/>
            <a:ext cx="4022776" cy="553998"/>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3600" kern="0" dirty="0">
                <a:latin typeface="Yu Gothic" panose="020B0400000000000000" pitchFamily="34" charset="-128"/>
                <a:ea typeface="Yu Gothic" panose="020B0400000000000000" pitchFamily="34" charset="-128"/>
              </a:rPr>
              <a:t>Accessory Genes</a:t>
            </a:r>
          </a:p>
        </p:txBody>
      </p:sp>
      <p:sp>
        <p:nvSpPr>
          <p:cNvPr id="34" name="TextBox 33">
            <a:extLst>
              <a:ext uri="{FF2B5EF4-FFF2-40B4-BE49-F238E27FC236}">
                <a16:creationId xmlns:a16="http://schemas.microsoft.com/office/drawing/2014/main" id="{3146BDBF-799C-61B1-F53B-A6A05703EEC5}"/>
              </a:ext>
            </a:extLst>
          </p:cNvPr>
          <p:cNvSpPr txBox="1"/>
          <p:nvPr/>
        </p:nvSpPr>
        <p:spPr>
          <a:xfrm>
            <a:off x="6995704" y="2965677"/>
            <a:ext cx="5221695" cy="523220"/>
          </a:xfrm>
          <a:prstGeom prst="rect">
            <a:avLst/>
          </a:prstGeom>
          <a:noFill/>
        </p:spPr>
        <p:txBody>
          <a:bodyPr wrap="square" rtlCol="0">
            <a:spAutoFit/>
          </a:bodyPr>
          <a:lstStyle/>
          <a:p>
            <a:r>
              <a:rPr lang="en-US" sz="2800" dirty="0"/>
              <a:t>&gt;=95% prevalence across hosts</a:t>
            </a:r>
          </a:p>
        </p:txBody>
      </p:sp>
      <p:sp>
        <p:nvSpPr>
          <p:cNvPr id="35" name="TextBox 34">
            <a:extLst>
              <a:ext uri="{FF2B5EF4-FFF2-40B4-BE49-F238E27FC236}">
                <a16:creationId xmlns:a16="http://schemas.microsoft.com/office/drawing/2014/main" id="{A5427A65-7D81-3155-5EFE-9B7D5D784A50}"/>
              </a:ext>
            </a:extLst>
          </p:cNvPr>
          <p:cNvSpPr txBox="1"/>
          <p:nvPr/>
        </p:nvSpPr>
        <p:spPr>
          <a:xfrm>
            <a:off x="4591502" y="7413977"/>
            <a:ext cx="5111297" cy="523220"/>
          </a:xfrm>
          <a:prstGeom prst="rect">
            <a:avLst/>
          </a:prstGeom>
          <a:noFill/>
        </p:spPr>
        <p:txBody>
          <a:bodyPr wrap="square" rtlCol="0">
            <a:spAutoFit/>
          </a:bodyPr>
          <a:lstStyle/>
          <a:p>
            <a:r>
              <a:rPr lang="en-US" sz="2800" dirty="0"/>
              <a:t>30%-70% prevalence across hosts</a:t>
            </a:r>
          </a:p>
        </p:txBody>
      </p:sp>
      <p:grpSp>
        <p:nvGrpSpPr>
          <p:cNvPr id="4" name="Group 3">
            <a:extLst>
              <a:ext uri="{FF2B5EF4-FFF2-40B4-BE49-F238E27FC236}">
                <a16:creationId xmlns:a16="http://schemas.microsoft.com/office/drawing/2014/main" id="{DC58E958-9942-8DE6-F9D3-9701FF2F2CC6}"/>
              </a:ext>
            </a:extLst>
          </p:cNvPr>
          <p:cNvGrpSpPr/>
          <p:nvPr/>
        </p:nvGrpSpPr>
        <p:grpSpPr>
          <a:xfrm>
            <a:off x="600319" y="1728978"/>
            <a:ext cx="3886200" cy="6295644"/>
            <a:chOff x="600319" y="1728978"/>
            <a:chExt cx="3886200" cy="6295644"/>
          </a:xfrm>
        </p:grpSpPr>
        <p:pic>
          <p:nvPicPr>
            <p:cNvPr id="5" name="Picture 4">
              <a:extLst>
                <a:ext uri="{FF2B5EF4-FFF2-40B4-BE49-F238E27FC236}">
                  <a16:creationId xmlns:a16="http://schemas.microsoft.com/office/drawing/2014/main" id="{128B3D25-E21C-9C16-1BA9-C72B913CA83E}"/>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6" name="Rectangle 5">
              <a:extLst>
                <a:ext uri="{FF2B5EF4-FFF2-40B4-BE49-F238E27FC236}">
                  <a16:creationId xmlns:a16="http://schemas.microsoft.com/office/drawing/2014/main" id="{E6FA1363-3D18-939F-9D15-D350505578D3}"/>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E68865-B348-263A-8D18-E804B2C786B9}"/>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16EB4C-2619-FF77-3AD0-1D9748601C55}"/>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CB4801-ABF2-5FA7-97BF-55E99DFC30CC}"/>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EDE3C1-C6DD-9CE8-9E0A-4E5628919204}"/>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00F6B5-697A-726C-7DC4-0F7470020267}"/>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61F873D-4BE9-79CD-6B8B-574146A238A9}"/>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C05C63-DDC1-B6EA-7A97-858C00DEAFE6}"/>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3BF6D6-D712-C6EC-5102-31D213C1ADB1}"/>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8D13656-0AED-C193-7979-411CE318CE58}"/>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AD528DB-665F-AEFA-490C-3AC4D743719A}"/>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66890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8B4AF-CE4A-CCDF-AE33-BF9911B52E58}"/>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within species</a:t>
            </a:r>
          </a:p>
        </p:txBody>
      </p:sp>
      <p:pic>
        <p:nvPicPr>
          <p:cNvPr id="8" name="Picture 7" descr="A screenshot of a graph&#10;&#10;Description automatically generated">
            <a:extLst>
              <a:ext uri="{FF2B5EF4-FFF2-40B4-BE49-F238E27FC236}">
                <a16:creationId xmlns:a16="http://schemas.microsoft.com/office/drawing/2014/main" id="{E1909DFD-AEE6-4FD9-7D49-2D567D15EBCE}"/>
              </a:ext>
            </a:extLst>
          </p:cNvPr>
          <p:cNvPicPr>
            <a:picLocks noChangeAspect="1"/>
          </p:cNvPicPr>
          <p:nvPr/>
        </p:nvPicPr>
        <p:blipFill rotWithShape="1">
          <a:blip r:embed="rId3">
            <a:extLst>
              <a:ext uri="{28A0092B-C50C-407E-A947-70E740481C1C}">
                <a14:useLocalDpi xmlns:a14="http://schemas.microsoft.com/office/drawing/2010/main" val="0"/>
              </a:ext>
            </a:extLst>
          </a:blip>
          <a:srcRect b="50253"/>
          <a:stretch/>
        </p:blipFill>
        <p:spPr>
          <a:xfrm>
            <a:off x="1473200" y="2375110"/>
            <a:ext cx="10058400" cy="6671630"/>
          </a:xfrm>
          <a:prstGeom prst="rect">
            <a:avLst/>
          </a:prstGeom>
        </p:spPr>
      </p:pic>
    </p:spTree>
    <p:extLst>
      <p:ext uri="{BB962C8B-B14F-4D97-AF65-F5344CB8AC3E}">
        <p14:creationId xmlns:p14="http://schemas.microsoft.com/office/powerpoint/2010/main" val="2993243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8B4AF-CE4A-CCDF-AE33-BF9911B52E58}"/>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within species</a:t>
            </a:r>
          </a:p>
        </p:txBody>
      </p:sp>
      <p:pic>
        <p:nvPicPr>
          <p:cNvPr id="8" name="Picture 7" descr="A screenshot of a graph&#10;&#10;Description automatically generated">
            <a:extLst>
              <a:ext uri="{FF2B5EF4-FFF2-40B4-BE49-F238E27FC236}">
                <a16:creationId xmlns:a16="http://schemas.microsoft.com/office/drawing/2014/main" id="{E1909DFD-AEE6-4FD9-7D49-2D567D15EBCE}"/>
              </a:ext>
            </a:extLst>
          </p:cNvPr>
          <p:cNvPicPr>
            <a:picLocks noChangeAspect="1"/>
          </p:cNvPicPr>
          <p:nvPr/>
        </p:nvPicPr>
        <p:blipFill rotWithShape="1">
          <a:blip r:embed="rId3">
            <a:extLst>
              <a:ext uri="{28A0092B-C50C-407E-A947-70E740481C1C}">
                <a14:useLocalDpi xmlns:a14="http://schemas.microsoft.com/office/drawing/2010/main" val="0"/>
              </a:ext>
            </a:extLst>
          </a:blip>
          <a:srcRect b="50253"/>
          <a:stretch/>
        </p:blipFill>
        <p:spPr>
          <a:xfrm>
            <a:off x="1473200" y="2375110"/>
            <a:ext cx="10058400" cy="6671630"/>
          </a:xfrm>
          <a:prstGeom prst="rect">
            <a:avLst/>
          </a:prstGeom>
        </p:spPr>
      </p:pic>
      <p:pic>
        <p:nvPicPr>
          <p:cNvPr id="9" name="Picture 2">
            <a:extLst>
              <a:ext uri="{FF2B5EF4-FFF2-40B4-BE49-F238E27FC236}">
                <a16:creationId xmlns:a16="http://schemas.microsoft.com/office/drawing/2014/main" id="{721525C1-E9D7-C85A-E846-EB8D27C1E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590" y="1233443"/>
            <a:ext cx="9715618" cy="7286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572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8B4AF-CE4A-CCDF-AE33-BF9911B52E58}"/>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within species</a:t>
            </a:r>
          </a:p>
        </p:txBody>
      </p:sp>
      <p:pic>
        <p:nvPicPr>
          <p:cNvPr id="25" name="Picture 24" descr="A black background with colorful lines&#10;&#10;Description automatically generated">
            <a:extLst>
              <a:ext uri="{FF2B5EF4-FFF2-40B4-BE49-F238E27FC236}">
                <a16:creationId xmlns:a16="http://schemas.microsoft.com/office/drawing/2014/main" id="{16F0769F-6283-42F7-F166-27765A59A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56" y="4279782"/>
            <a:ext cx="2609851" cy="604687"/>
          </a:xfrm>
          <a:prstGeom prst="rect">
            <a:avLst/>
          </a:prstGeom>
        </p:spPr>
      </p:pic>
      <p:pic>
        <p:nvPicPr>
          <p:cNvPr id="27" name="Picture 26" descr="A black background with colorful lines&#10;&#10;Description automatically generated">
            <a:extLst>
              <a:ext uri="{FF2B5EF4-FFF2-40B4-BE49-F238E27FC236}">
                <a16:creationId xmlns:a16="http://schemas.microsoft.com/office/drawing/2014/main" id="{81836930-8441-FDEC-BF64-12959CCCE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8" y="6558112"/>
            <a:ext cx="2609851" cy="604687"/>
          </a:xfrm>
          <a:prstGeom prst="rect">
            <a:avLst/>
          </a:prstGeom>
        </p:spPr>
      </p:pic>
      <p:sp>
        <p:nvSpPr>
          <p:cNvPr id="28" name="Title 1">
            <a:extLst>
              <a:ext uri="{FF2B5EF4-FFF2-40B4-BE49-F238E27FC236}">
                <a16:creationId xmlns:a16="http://schemas.microsoft.com/office/drawing/2014/main" id="{88311753-2D05-6A4B-F21D-A150E021810D}"/>
              </a:ext>
            </a:extLst>
          </p:cNvPr>
          <p:cNvSpPr txBox="1">
            <a:spLocks/>
          </p:cNvSpPr>
          <p:nvPr/>
        </p:nvSpPr>
        <p:spPr>
          <a:xfrm>
            <a:off x="19212" y="5738871"/>
            <a:ext cx="2852260" cy="43088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Accessory Genes</a:t>
            </a:r>
          </a:p>
        </p:txBody>
      </p:sp>
      <p:sp>
        <p:nvSpPr>
          <p:cNvPr id="29" name="Title 1">
            <a:extLst>
              <a:ext uri="{FF2B5EF4-FFF2-40B4-BE49-F238E27FC236}">
                <a16:creationId xmlns:a16="http://schemas.microsoft.com/office/drawing/2014/main" id="{94465EC0-A23D-2D7C-DB77-3960CD65B383}"/>
              </a:ext>
            </a:extLst>
          </p:cNvPr>
          <p:cNvSpPr txBox="1">
            <a:spLocks/>
          </p:cNvSpPr>
          <p:nvPr/>
        </p:nvSpPr>
        <p:spPr>
          <a:xfrm>
            <a:off x="21476" y="3663101"/>
            <a:ext cx="2444751" cy="43088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Core Genes</a:t>
            </a:r>
          </a:p>
        </p:txBody>
      </p:sp>
      <p:sp>
        <p:nvSpPr>
          <p:cNvPr id="31" name="Rectangle 30">
            <a:extLst>
              <a:ext uri="{FF2B5EF4-FFF2-40B4-BE49-F238E27FC236}">
                <a16:creationId xmlns:a16="http://schemas.microsoft.com/office/drawing/2014/main" id="{69C02798-88A3-5911-24F7-D4A4850D07FE}"/>
              </a:ext>
            </a:extLst>
          </p:cNvPr>
          <p:cNvSpPr/>
          <p:nvPr/>
        </p:nvSpPr>
        <p:spPr>
          <a:xfrm>
            <a:off x="623257" y="4165481"/>
            <a:ext cx="1676400"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F143102-A5A7-20BD-C4A2-4845DF5F7136}"/>
              </a:ext>
            </a:extLst>
          </p:cNvPr>
          <p:cNvSpPr/>
          <p:nvPr/>
        </p:nvSpPr>
        <p:spPr>
          <a:xfrm>
            <a:off x="38100" y="6443812"/>
            <a:ext cx="603728"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89649D7-7437-DE9A-4CA0-A82480BC2C70}"/>
              </a:ext>
            </a:extLst>
          </p:cNvPr>
          <p:cNvSpPr/>
          <p:nvPr/>
        </p:nvSpPr>
        <p:spPr>
          <a:xfrm>
            <a:off x="2159479" y="6443812"/>
            <a:ext cx="603728"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graphs showing different varieties of plots&#10;&#10;Description automatically generated with medium confidence">
            <a:extLst>
              <a:ext uri="{FF2B5EF4-FFF2-40B4-BE49-F238E27FC236}">
                <a16:creationId xmlns:a16="http://schemas.microsoft.com/office/drawing/2014/main" id="{B12CA47B-E0F7-2EED-1C02-6B78C6C77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7939" y="3561993"/>
            <a:ext cx="10158761" cy="4353755"/>
          </a:xfrm>
          <a:prstGeom prst="rect">
            <a:avLst/>
          </a:prstGeom>
        </p:spPr>
      </p:pic>
    </p:spTree>
    <p:extLst>
      <p:ext uri="{BB962C8B-B14F-4D97-AF65-F5344CB8AC3E}">
        <p14:creationId xmlns:p14="http://schemas.microsoft.com/office/powerpoint/2010/main" val="4113232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8B4AF-CE4A-CCDF-AE33-BF9911B52E58}"/>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within species</a:t>
            </a:r>
          </a:p>
        </p:txBody>
      </p:sp>
      <p:pic>
        <p:nvPicPr>
          <p:cNvPr id="25" name="Picture 24" descr="A black background with colorful lines&#10;&#10;Description automatically generated">
            <a:extLst>
              <a:ext uri="{FF2B5EF4-FFF2-40B4-BE49-F238E27FC236}">
                <a16:creationId xmlns:a16="http://schemas.microsoft.com/office/drawing/2014/main" id="{16F0769F-6283-42F7-F166-27765A59A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56" y="4279782"/>
            <a:ext cx="2609851" cy="604687"/>
          </a:xfrm>
          <a:prstGeom prst="rect">
            <a:avLst/>
          </a:prstGeom>
        </p:spPr>
      </p:pic>
      <p:pic>
        <p:nvPicPr>
          <p:cNvPr id="27" name="Picture 26" descr="A black background with colorful lines&#10;&#10;Description automatically generated">
            <a:extLst>
              <a:ext uri="{FF2B5EF4-FFF2-40B4-BE49-F238E27FC236}">
                <a16:creationId xmlns:a16="http://schemas.microsoft.com/office/drawing/2014/main" id="{81836930-8441-FDEC-BF64-12959CCCE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8" y="6558112"/>
            <a:ext cx="2609851" cy="604687"/>
          </a:xfrm>
          <a:prstGeom prst="rect">
            <a:avLst/>
          </a:prstGeom>
        </p:spPr>
      </p:pic>
      <p:sp>
        <p:nvSpPr>
          <p:cNvPr id="28" name="Title 1">
            <a:extLst>
              <a:ext uri="{FF2B5EF4-FFF2-40B4-BE49-F238E27FC236}">
                <a16:creationId xmlns:a16="http://schemas.microsoft.com/office/drawing/2014/main" id="{88311753-2D05-6A4B-F21D-A150E021810D}"/>
              </a:ext>
            </a:extLst>
          </p:cNvPr>
          <p:cNvSpPr txBox="1">
            <a:spLocks/>
          </p:cNvSpPr>
          <p:nvPr/>
        </p:nvSpPr>
        <p:spPr>
          <a:xfrm>
            <a:off x="19212" y="5738871"/>
            <a:ext cx="2852260" cy="43088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Accessory Genes</a:t>
            </a:r>
          </a:p>
        </p:txBody>
      </p:sp>
      <p:sp>
        <p:nvSpPr>
          <p:cNvPr id="29" name="Title 1">
            <a:extLst>
              <a:ext uri="{FF2B5EF4-FFF2-40B4-BE49-F238E27FC236}">
                <a16:creationId xmlns:a16="http://schemas.microsoft.com/office/drawing/2014/main" id="{94465EC0-A23D-2D7C-DB77-3960CD65B383}"/>
              </a:ext>
            </a:extLst>
          </p:cNvPr>
          <p:cNvSpPr txBox="1">
            <a:spLocks/>
          </p:cNvSpPr>
          <p:nvPr/>
        </p:nvSpPr>
        <p:spPr>
          <a:xfrm>
            <a:off x="21476" y="3663101"/>
            <a:ext cx="2444751" cy="43088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Core Genes</a:t>
            </a:r>
          </a:p>
        </p:txBody>
      </p:sp>
      <p:sp>
        <p:nvSpPr>
          <p:cNvPr id="31" name="Rectangle 30">
            <a:extLst>
              <a:ext uri="{FF2B5EF4-FFF2-40B4-BE49-F238E27FC236}">
                <a16:creationId xmlns:a16="http://schemas.microsoft.com/office/drawing/2014/main" id="{69C02798-88A3-5911-24F7-D4A4850D07FE}"/>
              </a:ext>
            </a:extLst>
          </p:cNvPr>
          <p:cNvSpPr/>
          <p:nvPr/>
        </p:nvSpPr>
        <p:spPr>
          <a:xfrm>
            <a:off x="623257" y="4165481"/>
            <a:ext cx="1676400"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F143102-A5A7-20BD-C4A2-4845DF5F7136}"/>
              </a:ext>
            </a:extLst>
          </p:cNvPr>
          <p:cNvSpPr/>
          <p:nvPr/>
        </p:nvSpPr>
        <p:spPr>
          <a:xfrm>
            <a:off x="38100" y="6443812"/>
            <a:ext cx="603728"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89649D7-7437-DE9A-4CA0-A82480BC2C70}"/>
              </a:ext>
            </a:extLst>
          </p:cNvPr>
          <p:cNvSpPr/>
          <p:nvPr/>
        </p:nvSpPr>
        <p:spPr>
          <a:xfrm>
            <a:off x="2159479" y="6443812"/>
            <a:ext cx="603728"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graphs showing different varieties of plots&#10;&#10;Description automatically generated with medium confidence">
            <a:extLst>
              <a:ext uri="{FF2B5EF4-FFF2-40B4-BE49-F238E27FC236}">
                <a16:creationId xmlns:a16="http://schemas.microsoft.com/office/drawing/2014/main" id="{B12CA47B-E0F7-2EED-1C02-6B78C6C77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7939" y="3561993"/>
            <a:ext cx="10158761" cy="4353755"/>
          </a:xfrm>
          <a:prstGeom prst="rect">
            <a:avLst/>
          </a:prstGeom>
        </p:spPr>
      </p:pic>
      <p:sp>
        <p:nvSpPr>
          <p:cNvPr id="2" name="Star: 5 Points 1">
            <a:extLst>
              <a:ext uri="{FF2B5EF4-FFF2-40B4-BE49-F238E27FC236}">
                <a16:creationId xmlns:a16="http://schemas.microsoft.com/office/drawing/2014/main" id="{B839B755-5652-AFFA-4BB4-5DD5BEBA5170}"/>
              </a:ext>
            </a:extLst>
          </p:cNvPr>
          <p:cNvSpPr/>
          <p:nvPr/>
        </p:nvSpPr>
        <p:spPr>
          <a:xfrm>
            <a:off x="3530600" y="332033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id="{A78D045E-9964-6727-0389-C765203718C7}"/>
              </a:ext>
            </a:extLst>
          </p:cNvPr>
          <p:cNvSpPr/>
          <p:nvPr/>
        </p:nvSpPr>
        <p:spPr>
          <a:xfrm>
            <a:off x="6228080" y="332033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6AA6014F-FD3D-5C70-0D9B-053FCB0106F1}"/>
              </a:ext>
            </a:extLst>
          </p:cNvPr>
          <p:cNvSpPr/>
          <p:nvPr/>
        </p:nvSpPr>
        <p:spPr>
          <a:xfrm>
            <a:off x="7675880" y="3328792"/>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48A31AC7-A388-A151-6CDA-E09B5215C120}"/>
              </a:ext>
            </a:extLst>
          </p:cNvPr>
          <p:cNvSpPr/>
          <p:nvPr/>
        </p:nvSpPr>
        <p:spPr>
          <a:xfrm>
            <a:off x="9123680" y="332033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640D095B-0294-DC8C-1F13-A0E2C21E6019}"/>
              </a:ext>
            </a:extLst>
          </p:cNvPr>
          <p:cNvSpPr/>
          <p:nvPr/>
        </p:nvSpPr>
        <p:spPr>
          <a:xfrm>
            <a:off x="11746149" y="3328792"/>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065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6C904-FD22-0898-D7F0-D8C575A455EC}"/>
              </a:ext>
            </a:extLst>
          </p:cNvPr>
          <p:cNvSpPr>
            <a:spLocks noGrp="1"/>
          </p:cNvSpPr>
          <p:nvPr>
            <p:ph idx="1"/>
          </p:nvPr>
        </p:nvSpPr>
        <p:spPr>
          <a:xfrm>
            <a:off x="894080" y="2596444"/>
            <a:ext cx="11216640" cy="1899356"/>
          </a:xfrm>
        </p:spPr>
        <p:txBody>
          <a:bodyPr>
            <a:normAutofit/>
          </a:bodyPr>
          <a:lstStyle/>
          <a:p>
            <a:r>
              <a:rPr lang="en-US" sz="3300" dirty="0"/>
              <a:t>Reduction of genetic diversity in North American guts</a:t>
            </a:r>
          </a:p>
          <a:p>
            <a:endParaRPr lang="en-US" sz="3600" dirty="0"/>
          </a:p>
        </p:txBody>
      </p:sp>
      <p:sp>
        <p:nvSpPr>
          <p:cNvPr id="6" name="Title 1">
            <a:extLst>
              <a:ext uri="{FF2B5EF4-FFF2-40B4-BE49-F238E27FC236}">
                <a16:creationId xmlns:a16="http://schemas.microsoft.com/office/drawing/2014/main" id="{1A430E60-0DDD-6FA4-62C6-F81F08C6C9A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Takeaways</a:t>
            </a:r>
          </a:p>
        </p:txBody>
      </p:sp>
      <p:pic>
        <p:nvPicPr>
          <p:cNvPr id="4" name="Picture 3" descr="A screenshot of a graph&#10;&#10;Description automatically generated">
            <a:extLst>
              <a:ext uri="{FF2B5EF4-FFF2-40B4-BE49-F238E27FC236}">
                <a16:creationId xmlns:a16="http://schemas.microsoft.com/office/drawing/2014/main" id="{FC016CF5-8143-40DB-24B2-83D37C6C7967}"/>
              </a:ext>
            </a:extLst>
          </p:cNvPr>
          <p:cNvPicPr>
            <a:picLocks noChangeAspect="1"/>
          </p:cNvPicPr>
          <p:nvPr/>
        </p:nvPicPr>
        <p:blipFill rotWithShape="1">
          <a:blip r:embed="rId3">
            <a:extLst>
              <a:ext uri="{28A0092B-C50C-407E-A947-70E740481C1C}">
                <a14:useLocalDpi xmlns:a14="http://schemas.microsoft.com/office/drawing/2010/main" val="0"/>
              </a:ext>
            </a:extLst>
          </a:blip>
          <a:srcRect l="497" t="1" r="36365" b="670"/>
          <a:stretch/>
        </p:blipFill>
        <p:spPr>
          <a:xfrm>
            <a:off x="2082800" y="3172838"/>
            <a:ext cx="7436357" cy="6580762"/>
          </a:xfrm>
          <a:prstGeom prst="rect">
            <a:avLst/>
          </a:prstGeom>
        </p:spPr>
      </p:pic>
      <p:pic>
        <p:nvPicPr>
          <p:cNvPr id="5" name="Picture 4" descr="A screenshot of a graph&#10;&#10;Description automatically generated">
            <a:extLst>
              <a:ext uri="{FF2B5EF4-FFF2-40B4-BE49-F238E27FC236}">
                <a16:creationId xmlns:a16="http://schemas.microsoft.com/office/drawing/2014/main" id="{C77814F8-E0B7-DA19-ED7C-D15688FA0D77}"/>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91" r="97566" b="50091"/>
          <a:stretch/>
        </p:blipFill>
        <p:spPr>
          <a:xfrm>
            <a:off x="1397000" y="3134738"/>
            <a:ext cx="914462" cy="5094862"/>
          </a:xfrm>
          <a:prstGeom prst="rect">
            <a:avLst/>
          </a:prstGeom>
        </p:spPr>
      </p:pic>
      <p:pic>
        <p:nvPicPr>
          <p:cNvPr id="9" name="Picture 8" descr="A screenshot of a graph&#10;&#10;Description automatically generated">
            <a:extLst>
              <a:ext uri="{FF2B5EF4-FFF2-40B4-BE49-F238E27FC236}">
                <a16:creationId xmlns:a16="http://schemas.microsoft.com/office/drawing/2014/main" id="{EC4FDF27-90AD-80F4-169F-133E16EDDF8F}"/>
              </a:ext>
            </a:extLst>
          </p:cNvPr>
          <p:cNvPicPr>
            <a:picLocks noChangeAspect="1"/>
          </p:cNvPicPr>
          <p:nvPr/>
        </p:nvPicPr>
        <p:blipFill rotWithShape="1">
          <a:blip r:embed="rId3">
            <a:extLst>
              <a:ext uri="{28A0092B-C50C-407E-A947-70E740481C1C}">
                <a14:useLocalDpi xmlns:a14="http://schemas.microsoft.com/office/drawing/2010/main" val="0"/>
              </a:ext>
            </a:extLst>
          </a:blip>
          <a:srcRect l="86594" t="32152" b="54862"/>
          <a:stretch/>
        </p:blipFill>
        <p:spPr>
          <a:xfrm>
            <a:off x="9519157" y="3358445"/>
            <a:ext cx="3485643" cy="1899356"/>
          </a:xfrm>
          <a:prstGeom prst="rect">
            <a:avLst/>
          </a:prstGeom>
        </p:spPr>
      </p:pic>
    </p:spTree>
    <p:extLst>
      <p:ext uri="{BB962C8B-B14F-4D97-AF65-F5344CB8AC3E}">
        <p14:creationId xmlns:p14="http://schemas.microsoft.com/office/powerpoint/2010/main" val="38552630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6C904-FD22-0898-D7F0-D8C575A455EC}"/>
              </a:ext>
            </a:extLst>
          </p:cNvPr>
          <p:cNvSpPr>
            <a:spLocks noGrp="1"/>
          </p:cNvSpPr>
          <p:nvPr>
            <p:ph idx="1"/>
          </p:nvPr>
        </p:nvSpPr>
        <p:spPr>
          <a:xfrm>
            <a:off x="894080" y="2596444"/>
            <a:ext cx="11216640" cy="1899356"/>
          </a:xfrm>
        </p:spPr>
        <p:txBody>
          <a:bodyPr>
            <a:normAutofit/>
          </a:bodyPr>
          <a:lstStyle/>
          <a:p>
            <a:r>
              <a:rPr lang="en-US" sz="3300" dirty="0"/>
              <a:t>Reduction of genetic diversity in North American guts</a:t>
            </a:r>
          </a:p>
          <a:p>
            <a:r>
              <a:rPr lang="en-US" sz="3300" dirty="0"/>
              <a:t>Inference of varied demography and DFE in 27 species</a:t>
            </a:r>
          </a:p>
          <a:p>
            <a:endParaRPr lang="en-US" sz="3300" dirty="0"/>
          </a:p>
        </p:txBody>
      </p:sp>
      <p:sp>
        <p:nvSpPr>
          <p:cNvPr id="6" name="Title 1">
            <a:extLst>
              <a:ext uri="{FF2B5EF4-FFF2-40B4-BE49-F238E27FC236}">
                <a16:creationId xmlns:a16="http://schemas.microsoft.com/office/drawing/2014/main" id="{1A430E60-0DDD-6FA4-62C6-F81F08C6C9A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Takeaways</a:t>
            </a:r>
          </a:p>
        </p:txBody>
      </p:sp>
      <p:pic>
        <p:nvPicPr>
          <p:cNvPr id="4" name="Picture 4">
            <a:extLst>
              <a:ext uri="{FF2B5EF4-FFF2-40B4-BE49-F238E27FC236}">
                <a16:creationId xmlns:a16="http://schemas.microsoft.com/office/drawing/2014/main" id="{7CB57C75-2CF5-0269-346A-3DDCB7CF4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924" y="4195556"/>
            <a:ext cx="5767876" cy="5314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graph&#10;&#10;Description automatically generated">
            <a:extLst>
              <a:ext uri="{FF2B5EF4-FFF2-40B4-BE49-F238E27FC236}">
                <a16:creationId xmlns:a16="http://schemas.microsoft.com/office/drawing/2014/main" id="{7AC7970D-286B-2696-C0F8-E2E1C7D467F1}"/>
              </a:ext>
            </a:extLst>
          </p:cNvPr>
          <p:cNvPicPr>
            <a:picLocks noChangeAspect="1"/>
          </p:cNvPicPr>
          <p:nvPr/>
        </p:nvPicPr>
        <p:blipFill rotWithShape="1">
          <a:blip r:embed="rId4">
            <a:extLst>
              <a:ext uri="{28A0092B-C50C-407E-A947-70E740481C1C}">
                <a14:useLocalDpi xmlns:a14="http://schemas.microsoft.com/office/drawing/2010/main" val="0"/>
              </a:ext>
            </a:extLst>
          </a:blip>
          <a:srcRect l="42001"/>
          <a:stretch/>
        </p:blipFill>
        <p:spPr>
          <a:xfrm>
            <a:off x="574968" y="3960083"/>
            <a:ext cx="5767876" cy="5801137"/>
          </a:xfrm>
          <a:prstGeom prst="rect">
            <a:avLst/>
          </a:prstGeom>
        </p:spPr>
      </p:pic>
    </p:spTree>
    <p:extLst>
      <p:ext uri="{BB962C8B-B14F-4D97-AF65-F5344CB8AC3E}">
        <p14:creationId xmlns:p14="http://schemas.microsoft.com/office/powerpoint/2010/main" val="680392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6C904-FD22-0898-D7F0-D8C575A455EC}"/>
              </a:ext>
            </a:extLst>
          </p:cNvPr>
          <p:cNvSpPr>
            <a:spLocks noGrp="1"/>
          </p:cNvSpPr>
          <p:nvPr>
            <p:ph idx="1"/>
          </p:nvPr>
        </p:nvSpPr>
        <p:spPr>
          <a:xfrm>
            <a:off x="894080" y="2596444"/>
            <a:ext cx="11216640" cy="1899356"/>
          </a:xfrm>
        </p:spPr>
        <p:txBody>
          <a:bodyPr>
            <a:normAutofit fontScale="92500"/>
          </a:bodyPr>
          <a:lstStyle/>
          <a:p>
            <a:r>
              <a:rPr lang="en-US" sz="3600" dirty="0"/>
              <a:t>Reduction of genetic diversity in North American guts</a:t>
            </a:r>
          </a:p>
          <a:p>
            <a:r>
              <a:rPr lang="en-US" sz="3600" dirty="0"/>
              <a:t>Inference of varied demography and DFE in 27 species</a:t>
            </a:r>
          </a:p>
          <a:p>
            <a:r>
              <a:rPr lang="en-US" sz="3600" dirty="0"/>
              <a:t>Accessory genes have less deleterious DFEs than core genes</a:t>
            </a:r>
          </a:p>
          <a:p>
            <a:endParaRPr lang="en-US" sz="3600" dirty="0"/>
          </a:p>
        </p:txBody>
      </p:sp>
      <p:sp>
        <p:nvSpPr>
          <p:cNvPr id="6" name="Title 1">
            <a:extLst>
              <a:ext uri="{FF2B5EF4-FFF2-40B4-BE49-F238E27FC236}">
                <a16:creationId xmlns:a16="http://schemas.microsoft.com/office/drawing/2014/main" id="{1A430E60-0DDD-6FA4-62C6-F81F08C6C9A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Takeaways</a:t>
            </a:r>
          </a:p>
        </p:txBody>
      </p:sp>
      <p:pic>
        <p:nvPicPr>
          <p:cNvPr id="2" name="Picture 1" descr="A screenshot of a graph&#10;&#10;Description automatically generated">
            <a:extLst>
              <a:ext uri="{FF2B5EF4-FFF2-40B4-BE49-F238E27FC236}">
                <a16:creationId xmlns:a16="http://schemas.microsoft.com/office/drawing/2014/main" id="{53296156-A2E0-3D86-5C99-70C5A2FC8895}"/>
              </a:ext>
            </a:extLst>
          </p:cNvPr>
          <p:cNvPicPr>
            <a:picLocks noChangeAspect="1"/>
          </p:cNvPicPr>
          <p:nvPr/>
        </p:nvPicPr>
        <p:blipFill rotWithShape="1">
          <a:blip r:embed="rId3">
            <a:extLst>
              <a:ext uri="{28A0092B-C50C-407E-A947-70E740481C1C}">
                <a14:useLocalDpi xmlns:a14="http://schemas.microsoft.com/office/drawing/2010/main" val="0"/>
              </a:ext>
            </a:extLst>
          </a:blip>
          <a:srcRect b="50253"/>
          <a:stretch/>
        </p:blipFill>
        <p:spPr>
          <a:xfrm>
            <a:off x="2921000" y="4708814"/>
            <a:ext cx="7162800" cy="4751009"/>
          </a:xfrm>
          <a:prstGeom prst="rect">
            <a:avLst/>
          </a:prstGeom>
        </p:spPr>
      </p:pic>
    </p:spTree>
    <p:extLst>
      <p:ext uri="{BB962C8B-B14F-4D97-AF65-F5344CB8AC3E}">
        <p14:creationId xmlns:p14="http://schemas.microsoft.com/office/powerpoint/2010/main" val="148922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sp>
        <p:nvSpPr>
          <p:cNvPr id="5" name="Left Brace 4">
            <a:extLst>
              <a:ext uri="{FF2B5EF4-FFF2-40B4-BE49-F238E27FC236}">
                <a16:creationId xmlns:a16="http://schemas.microsoft.com/office/drawing/2014/main" id="{AE7AB25E-BA57-C5C7-AE46-D044438E90FE}"/>
              </a:ext>
            </a:extLst>
          </p:cNvPr>
          <p:cNvSpPr/>
          <p:nvPr/>
        </p:nvSpPr>
        <p:spPr>
          <a:xfrm rot="16200000">
            <a:off x="299246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8409053-439B-C34C-F666-83A75F987AE3}"/>
              </a:ext>
            </a:extLst>
          </p:cNvPr>
          <p:cNvSpPr txBox="1"/>
          <p:nvPr/>
        </p:nvSpPr>
        <p:spPr>
          <a:xfrm>
            <a:off x="2737426" y="6232310"/>
            <a:ext cx="914400" cy="461665"/>
          </a:xfrm>
          <a:prstGeom prst="rect">
            <a:avLst/>
          </a:prstGeom>
          <a:noFill/>
        </p:spPr>
        <p:txBody>
          <a:bodyPr wrap="square" rtlCol="0">
            <a:spAutoFit/>
          </a:bodyPr>
          <a:lstStyle/>
          <a:p>
            <a:r>
              <a:rPr lang="en-US" sz="2400" dirty="0"/>
              <a:t>Why?</a:t>
            </a:r>
          </a:p>
        </p:txBody>
      </p:sp>
      <p:sp>
        <p:nvSpPr>
          <p:cNvPr id="9" name="Title 1">
            <a:extLst>
              <a:ext uri="{FF2B5EF4-FFF2-40B4-BE49-F238E27FC236}">
                <a16:creationId xmlns:a16="http://schemas.microsoft.com/office/drawing/2014/main" id="{1EFDBBF2-0D88-C117-5C36-40C6BCD24A24}"/>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pic>
        <p:nvPicPr>
          <p:cNvPr id="11" name="Picture 2" descr="United States House of Representatives - Wikipedia">
            <a:extLst>
              <a:ext uri="{FF2B5EF4-FFF2-40B4-BE49-F238E27FC236}">
                <a16:creationId xmlns:a16="http://schemas.microsoft.com/office/drawing/2014/main" id="{B7EC462E-7563-D0AF-E352-9EB1BF86D00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57246" y="1600200"/>
            <a:ext cx="12890307" cy="67232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36B094-1BB0-1533-25A3-F32B75BFF04B}"/>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Tree>
    <p:extLst>
      <p:ext uri="{BB962C8B-B14F-4D97-AF65-F5344CB8AC3E}">
        <p14:creationId xmlns:p14="http://schemas.microsoft.com/office/powerpoint/2010/main" val="1068097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6C904-FD22-0898-D7F0-D8C575A455EC}"/>
              </a:ext>
            </a:extLst>
          </p:cNvPr>
          <p:cNvSpPr>
            <a:spLocks noGrp="1"/>
          </p:cNvSpPr>
          <p:nvPr>
            <p:ph idx="1"/>
          </p:nvPr>
        </p:nvSpPr>
        <p:spPr>
          <a:xfrm>
            <a:off x="894080" y="2596444"/>
            <a:ext cx="11216640" cy="1774492"/>
          </a:xfrm>
        </p:spPr>
        <p:txBody>
          <a:bodyPr>
            <a:normAutofit/>
          </a:bodyPr>
          <a:lstStyle/>
          <a:p>
            <a:r>
              <a:rPr lang="en-US" sz="3300" dirty="0"/>
              <a:t>Reduction of genetic diversity in North American guts</a:t>
            </a:r>
          </a:p>
          <a:p>
            <a:r>
              <a:rPr lang="en-US" sz="3300" dirty="0"/>
              <a:t>Inference of varied demography and DFE in 27 species</a:t>
            </a:r>
          </a:p>
          <a:p>
            <a:r>
              <a:rPr lang="en-US" sz="3300" dirty="0"/>
              <a:t>Accessory genes have less deleterious DFEs than core genes</a:t>
            </a:r>
          </a:p>
          <a:p>
            <a:endParaRPr lang="en-US" sz="3300" dirty="0"/>
          </a:p>
        </p:txBody>
      </p:sp>
      <p:sp>
        <p:nvSpPr>
          <p:cNvPr id="6" name="Title 1">
            <a:extLst>
              <a:ext uri="{FF2B5EF4-FFF2-40B4-BE49-F238E27FC236}">
                <a16:creationId xmlns:a16="http://schemas.microsoft.com/office/drawing/2014/main" id="{1A430E60-0DDD-6FA4-62C6-F81F08C6C9A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Takeaways</a:t>
            </a:r>
          </a:p>
        </p:txBody>
      </p:sp>
      <p:grpSp>
        <p:nvGrpSpPr>
          <p:cNvPr id="24" name="Group 23">
            <a:extLst>
              <a:ext uri="{FF2B5EF4-FFF2-40B4-BE49-F238E27FC236}">
                <a16:creationId xmlns:a16="http://schemas.microsoft.com/office/drawing/2014/main" id="{AA407489-F186-7469-6C72-78F834572C45}"/>
              </a:ext>
            </a:extLst>
          </p:cNvPr>
          <p:cNvGrpSpPr/>
          <p:nvPr/>
        </p:nvGrpSpPr>
        <p:grpSpPr>
          <a:xfrm>
            <a:off x="2857295" y="4370936"/>
            <a:ext cx="9677400" cy="5168503"/>
            <a:chOff x="7584440" y="6858000"/>
            <a:chExt cx="4922819" cy="2730103"/>
          </a:xfrm>
        </p:grpSpPr>
        <p:grpSp>
          <p:nvGrpSpPr>
            <p:cNvPr id="4" name="Group 3">
              <a:extLst>
                <a:ext uri="{FF2B5EF4-FFF2-40B4-BE49-F238E27FC236}">
                  <a16:creationId xmlns:a16="http://schemas.microsoft.com/office/drawing/2014/main" id="{3F625742-0B09-8E8D-8C37-A8248E269730}"/>
                </a:ext>
              </a:extLst>
            </p:cNvPr>
            <p:cNvGrpSpPr/>
            <p:nvPr/>
          </p:nvGrpSpPr>
          <p:grpSpPr>
            <a:xfrm>
              <a:off x="8864600" y="6858000"/>
              <a:ext cx="1752600" cy="2730103"/>
              <a:chOff x="8592819" y="6661348"/>
              <a:chExt cx="1752600" cy="2730103"/>
            </a:xfrm>
          </p:grpSpPr>
          <p:pic>
            <p:nvPicPr>
              <p:cNvPr id="5" name="Picture 4">
                <a:extLst>
                  <a:ext uri="{FF2B5EF4-FFF2-40B4-BE49-F238E27FC236}">
                    <a16:creationId xmlns:a16="http://schemas.microsoft.com/office/drawing/2014/main" id="{8BF24ACC-B1D0-AF71-B261-1EBA04E9DBF6}"/>
                  </a:ext>
                </a:extLst>
              </p:cNvPr>
              <p:cNvPicPr>
                <a:picLocks noChangeAspect="1"/>
              </p:cNvPicPr>
              <p:nvPr/>
            </p:nvPicPr>
            <p:blipFill>
              <a:blip r:embed="rId3"/>
              <a:stretch>
                <a:fillRect/>
              </a:stretch>
            </p:blipFill>
            <p:spPr>
              <a:xfrm>
                <a:off x="8592819" y="6661348"/>
                <a:ext cx="1752600" cy="2730103"/>
              </a:xfrm>
              <a:prstGeom prst="rect">
                <a:avLst/>
              </a:prstGeom>
            </p:spPr>
          </p:pic>
          <p:sp>
            <p:nvSpPr>
              <p:cNvPr id="7" name="Rectangle: Rounded Corners 6">
                <a:extLst>
                  <a:ext uri="{FF2B5EF4-FFF2-40B4-BE49-F238E27FC236}">
                    <a16:creationId xmlns:a16="http://schemas.microsoft.com/office/drawing/2014/main" id="{5296F41B-BB99-151A-4777-1DE6FD9E0F4A}"/>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creenshot of a graph&#10;&#10;Description automatically generated">
                <a:extLst>
                  <a:ext uri="{FF2B5EF4-FFF2-40B4-BE49-F238E27FC236}">
                    <a16:creationId xmlns:a16="http://schemas.microsoft.com/office/drawing/2014/main" id="{D0B696FE-E354-AF58-C9FA-3AE92EF8FFA5}"/>
                  </a:ext>
                </a:extLst>
              </p:cNvPr>
              <p:cNvPicPr>
                <a:picLocks noChangeAspect="1"/>
              </p:cNvPicPr>
              <p:nvPr/>
            </p:nvPicPr>
            <p:blipFill rotWithShape="1">
              <a:blip r:embed="rId4">
                <a:extLst>
                  <a:ext uri="{28A0092B-C50C-407E-A947-70E740481C1C}">
                    <a14:useLocalDpi xmlns:a14="http://schemas.microsoft.com/office/drawing/2010/main" val="0"/>
                  </a:ext>
                </a:extLst>
              </a:blip>
              <a:srcRect l="12766" t="29857" r="38298" b="55954"/>
              <a:stretch/>
            </p:blipFill>
            <p:spPr>
              <a:xfrm>
                <a:off x="8799007" y="8633012"/>
                <a:ext cx="1374588" cy="510988"/>
              </a:xfrm>
              <a:prstGeom prst="rect">
                <a:avLst/>
              </a:prstGeom>
            </p:spPr>
          </p:pic>
          <p:pic>
            <p:nvPicPr>
              <p:cNvPr id="9" name="Picture 8" descr="A screenshot of a graph&#10;&#10;Description automatically generated">
                <a:extLst>
                  <a:ext uri="{FF2B5EF4-FFF2-40B4-BE49-F238E27FC236}">
                    <a16:creationId xmlns:a16="http://schemas.microsoft.com/office/drawing/2014/main" id="{D38A51F3-A255-220F-8862-49D7C6AA7BD7}"/>
                  </a:ext>
                </a:extLst>
              </p:cNvPr>
              <p:cNvPicPr>
                <a:picLocks noChangeAspect="1"/>
              </p:cNvPicPr>
              <p:nvPr/>
            </p:nvPicPr>
            <p:blipFill rotWithShape="1">
              <a:blip r:embed="rId4">
                <a:extLst>
                  <a:ext uri="{28A0092B-C50C-407E-A947-70E740481C1C}">
                    <a14:useLocalDpi xmlns:a14="http://schemas.microsoft.com/office/drawing/2010/main" val="0"/>
                  </a:ext>
                </a:extLst>
              </a:blip>
              <a:srcRect l="11657" t="5293" r="9947" b="80518"/>
              <a:stretch/>
            </p:blipFill>
            <p:spPr>
              <a:xfrm>
                <a:off x="8799007" y="7908793"/>
                <a:ext cx="1374588" cy="548640"/>
              </a:xfrm>
              <a:prstGeom prst="rect">
                <a:avLst/>
              </a:prstGeom>
            </p:spPr>
          </p:pic>
        </p:grpSp>
        <p:cxnSp>
          <p:nvCxnSpPr>
            <p:cNvPr id="10" name="Straight Connector 9">
              <a:extLst>
                <a:ext uri="{FF2B5EF4-FFF2-40B4-BE49-F238E27FC236}">
                  <a16:creationId xmlns:a16="http://schemas.microsoft.com/office/drawing/2014/main" id="{F89487E1-2C7C-ABDD-A802-6C1712AB0C77}"/>
                </a:ext>
              </a:extLst>
            </p:cNvPr>
            <p:cNvCxnSpPr/>
            <p:nvPr/>
          </p:nvCxnSpPr>
          <p:spPr>
            <a:xfrm>
              <a:off x="7584440" y="8163865"/>
              <a:ext cx="1280160" cy="0"/>
            </a:xfrm>
            <a:prstGeom prst="line">
              <a:avLst/>
            </a:prstGeom>
            <a:ln w="28575">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DDAD4E-0634-5443-171C-9EA520E91A21}"/>
                </a:ext>
              </a:extLst>
            </p:cNvPr>
            <p:cNvCxnSpPr/>
            <p:nvPr/>
          </p:nvCxnSpPr>
          <p:spPr>
            <a:xfrm>
              <a:off x="7584440" y="8263164"/>
              <a:ext cx="1280160" cy="0"/>
            </a:xfrm>
            <a:prstGeom prst="line">
              <a:avLst/>
            </a:prstGeom>
            <a:ln w="28575">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8F6422-C2AF-F74C-4A89-017ED4DC72E6}"/>
                </a:ext>
              </a:extLst>
            </p:cNvPr>
            <p:cNvCxnSpPr/>
            <p:nvPr/>
          </p:nvCxnSpPr>
          <p:spPr>
            <a:xfrm>
              <a:off x="7584440" y="8380517"/>
              <a:ext cx="1280160" cy="0"/>
            </a:xfrm>
            <a:prstGeom prst="line">
              <a:avLst/>
            </a:prstGeom>
            <a:ln w="28575">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43AE005-026D-CBBB-5666-6E6C568058B0}"/>
                </a:ext>
              </a:extLst>
            </p:cNvPr>
            <p:cNvCxnSpPr/>
            <p:nvPr/>
          </p:nvCxnSpPr>
          <p:spPr>
            <a:xfrm>
              <a:off x="7584440" y="8497871"/>
              <a:ext cx="1280160" cy="0"/>
            </a:xfrm>
            <a:prstGeom prst="line">
              <a:avLst/>
            </a:prstGeom>
            <a:ln w="28575">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BFF7E6-299A-288A-4DBC-80EB1965C74E}"/>
                </a:ext>
              </a:extLst>
            </p:cNvPr>
            <p:cNvCxnSpPr/>
            <p:nvPr/>
          </p:nvCxnSpPr>
          <p:spPr>
            <a:xfrm>
              <a:off x="7584440" y="8595665"/>
              <a:ext cx="1280160" cy="0"/>
            </a:xfrm>
            <a:prstGeom prst="line">
              <a:avLst/>
            </a:prstGeom>
            <a:ln w="28575">
              <a:solidFill>
                <a:srgbClr val="4EAC4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AC0C3A5-D1B0-2B81-D125-A1DA96983B38}"/>
                </a:ext>
              </a:extLst>
            </p:cNvPr>
            <p:cNvCxnSpPr/>
            <p:nvPr/>
          </p:nvCxnSpPr>
          <p:spPr>
            <a:xfrm>
              <a:off x="7584440" y="8864600"/>
              <a:ext cx="1280160" cy="0"/>
            </a:xfrm>
            <a:prstGeom prst="line">
              <a:avLst/>
            </a:prstGeom>
            <a:ln w="28575">
              <a:solidFill>
                <a:srgbClr val="393F7C"/>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5BCA44-BF31-443F-6D05-77B3D1E2EEC7}"/>
                </a:ext>
              </a:extLst>
            </p:cNvPr>
            <p:cNvCxnSpPr/>
            <p:nvPr/>
          </p:nvCxnSpPr>
          <p:spPr>
            <a:xfrm>
              <a:off x="7584440" y="8963899"/>
              <a:ext cx="1280160" cy="0"/>
            </a:xfrm>
            <a:prstGeom prst="line">
              <a:avLst/>
            </a:prstGeom>
            <a:ln w="28575">
              <a:solidFill>
                <a:srgbClr val="D2232E"/>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8E256B-A0AF-2CA7-2FF9-798DDEE31B79}"/>
                </a:ext>
              </a:extLst>
            </p:cNvPr>
            <p:cNvCxnSpPr/>
            <p:nvPr/>
          </p:nvCxnSpPr>
          <p:spPr>
            <a:xfrm>
              <a:off x="7584440" y="9081252"/>
              <a:ext cx="1280160" cy="0"/>
            </a:xfrm>
            <a:prstGeom prst="line">
              <a:avLst/>
            </a:prstGeom>
            <a:ln w="28575">
              <a:solidFill>
                <a:srgbClr val="0D0D0B"/>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9135BB-8F5A-15E9-EB91-F5F387183C07}"/>
                </a:ext>
              </a:extLst>
            </p:cNvPr>
            <p:cNvCxnSpPr/>
            <p:nvPr/>
          </p:nvCxnSpPr>
          <p:spPr>
            <a:xfrm>
              <a:off x="7584440" y="9198606"/>
              <a:ext cx="1280160" cy="0"/>
            </a:xfrm>
            <a:prstGeom prst="line">
              <a:avLst/>
            </a:prstGeom>
            <a:ln w="28575">
              <a:solidFill>
                <a:srgbClr val="5ABAB9"/>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791B1C-067C-1A7E-FA3F-313DBE36D5B6}"/>
                </a:ext>
              </a:extLst>
            </p:cNvPr>
            <p:cNvCxnSpPr/>
            <p:nvPr/>
          </p:nvCxnSpPr>
          <p:spPr>
            <a:xfrm>
              <a:off x="7584440" y="9296400"/>
              <a:ext cx="1280160" cy="0"/>
            </a:xfrm>
            <a:prstGeom prst="line">
              <a:avLst/>
            </a:prstGeom>
            <a:ln w="28575">
              <a:solidFill>
                <a:srgbClr val="4EAC4B"/>
              </a:solidFill>
              <a:prstDash val="sysDot"/>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E9F1BB6-1441-1896-ACFA-147317042620}"/>
                </a:ext>
              </a:extLst>
            </p:cNvPr>
            <p:cNvPicPr>
              <a:picLocks noChangeAspect="1"/>
            </p:cNvPicPr>
            <p:nvPr/>
          </p:nvPicPr>
          <p:blipFill>
            <a:blip r:embed="rId3"/>
            <a:stretch>
              <a:fillRect/>
            </a:stretch>
          </p:blipFill>
          <p:spPr>
            <a:xfrm>
              <a:off x="10754659" y="6858000"/>
              <a:ext cx="1752600" cy="2730103"/>
            </a:xfrm>
            <a:prstGeom prst="rect">
              <a:avLst/>
            </a:prstGeom>
          </p:spPr>
        </p:pic>
        <p:sp>
          <p:nvSpPr>
            <p:cNvPr id="21" name="Rectangle: Rounded Corners 20">
              <a:extLst>
                <a:ext uri="{FF2B5EF4-FFF2-40B4-BE49-F238E27FC236}">
                  <a16:creationId xmlns:a16="http://schemas.microsoft.com/office/drawing/2014/main" id="{5436B368-D19F-21E4-1F42-5B81B2E1E82B}"/>
                </a:ext>
              </a:extLst>
            </p:cNvPr>
            <p:cNvSpPr/>
            <p:nvPr/>
          </p:nvSpPr>
          <p:spPr>
            <a:xfrm>
              <a:off x="10892118" y="7859566"/>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screenshot of a graph&#10;&#10;Description automatically generated">
              <a:extLst>
                <a:ext uri="{FF2B5EF4-FFF2-40B4-BE49-F238E27FC236}">
                  <a16:creationId xmlns:a16="http://schemas.microsoft.com/office/drawing/2014/main" id="{7E41C96E-1122-2E61-717E-EF55E6EA70E8}"/>
                </a:ext>
              </a:extLst>
            </p:cNvPr>
            <p:cNvPicPr>
              <a:picLocks/>
            </p:cNvPicPr>
            <p:nvPr/>
          </p:nvPicPr>
          <p:blipFill rotWithShape="1">
            <a:blip r:embed="rId5">
              <a:extLst>
                <a:ext uri="{28A0092B-C50C-407E-A947-70E740481C1C}">
                  <a14:useLocalDpi xmlns:a14="http://schemas.microsoft.com/office/drawing/2010/main" val="0"/>
                </a:ext>
              </a:extLst>
            </a:blip>
            <a:srcRect l="55228" t="73514" r="13710" b="17535"/>
            <a:stretch/>
          </p:blipFill>
          <p:spPr>
            <a:xfrm>
              <a:off x="10962341" y="8823639"/>
              <a:ext cx="1371600" cy="548640"/>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2F5DC4BD-24B2-C7CE-DBE3-1ED3AD844122}"/>
                </a:ext>
              </a:extLst>
            </p:cNvPr>
            <p:cNvPicPr>
              <a:picLocks/>
            </p:cNvPicPr>
            <p:nvPr/>
          </p:nvPicPr>
          <p:blipFill rotWithShape="1">
            <a:blip r:embed="rId5">
              <a:extLst>
                <a:ext uri="{28A0092B-C50C-407E-A947-70E740481C1C}">
                  <a14:useLocalDpi xmlns:a14="http://schemas.microsoft.com/office/drawing/2010/main" val="0"/>
                </a:ext>
              </a:extLst>
            </a:blip>
            <a:srcRect l="13505" t="73262" r="55433" b="17787"/>
            <a:stretch/>
          </p:blipFill>
          <p:spPr>
            <a:xfrm>
              <a:off x="10962341" y="8105136"/>
              <a:ext cx="1371600" cy="548640"/>
            </a:xfrm>
            <a:prstGeom prst="rect">
              <a:avLst/>
            </a:prstGeom>
          </p:spPr>
        </p:pic>
      </p:grpSp>
      <p:sp>
        <p:nvSpPr>
          <p:cNvPr id="25" name="Title 1">
            <a:extLst>
              <a:ext uri="{FF2B5EF4-FFF2-40B4-BE49-F238E27FC236}">
                <a16:creationId xmlns:a16="http://schemas.microsoft.com/office/drawing/2014/main" id="{AB373091-4FC8-B389-15D7-5C5AD7E34DA3}"/>
              </a:ext>
            </a:extLst>
          </p:cNvPr>
          <p:cNvSpPr txBox="1">
            <a:spLocks/>
          </p:cNvSpPr>
          <p:nvPr/>
        </p:nvSpPr>
        <p:spPr>
          <a:xfrm>
            <a:off x="463550" y="4495800"/>
            <a:ext cx="12077700" cy="1415772"/>
          </a:xfrm>
          <a:prstGeom prst="rect">
            <a:avLst/>
          </a:prstGeom>
        </p:spPr>
        <p:txBody>
          <a:bodyPr vert="horz" lIns="91440" tIns="45720" rIns="91440" bIns="45720" rtlCol="0" anchor="ctr">
            <a:normAutofit/>
          </a:bodyPr>
          <a:lstStyle>
            <a:lvl1pPr algn="l" defTabSz="975390" rtl="0" eaLnBrk="1" latinLnBrk="0" hangingPunct="1">
              <a:lnSpc>
                <a:spcPct val="90000"/>
              </a:lnSpc>
              <a:spcBef>
                <a:spcPct val="0"/>
              </a:spcBef>
              <a:buNone/>
              <a:defRPr sz="4693" kern="1200">
                <a:solidFill>
                  <a:schemeClr val="tx1"/>
                </a:solidFill>
                <a:latin typeface="+mj-lt"/>
                <a:ea typeface="+mj-ea"/>
                <a:cs typeface="+mj-cs"/>
              </a:defRPr>
            </a:lvl1pPr>
          </a:lstStyle>
          <a:p>
            <a:r>
              <a:rPr lang="en-US" dirty="0">
                <a:latin typeface="Yu Gothic" panose="020B0400000000000000" pitchFamily="34" charset="-128"/>
                <a:ea typeface="Yu Gothic" panose="020B0400000000000000" pitchFamily="34" charset="-128"/>
              </a:rPr>
              <a:t>Future Work</a:t>
            </a:r>
          </a:p>
        </p:txBody>
      </p:sp>
      <p:sp>
        <p:nvSpPr>
          <p:cNvPr id="26" name="Content Placeholder 2">
            <a:extLst>
              <a:ext uri="{FF2B5EF4-FFF2-40B4-BE49-F238E27FC236}">
                <a16:creationId xmlns:a16="http://schemas.microsoft.com/office/drawing/2014/main" id="{0864500C-23EC-6AE6-5B0E-7509E64BF760}"/>
              </a:ext>
            </a:extLst>
          </p:cNvPr>
          <p:cNvSpPr txBox="1">
            <a:spLocks/>
          </p:cNvSpPr>
          <p:nvPr/>
        </p:nvSpPr>
        <p:spPr>
          <a:xfrm>
            <a:off x="894080" y="5660950"/>
            <a:ext cx="11647170" cy="1899356"/>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sz="3600" dirty="0"/>
              <a:t>Within-host DFE’s?</a:t>
            </a:r>
          </a:p>
        </p:txBody>
      </p:sp>
    </p:spTree>
    <p:extLst>
      <p:ext uri="{BB962C8B-B14F-4D97-AF65-F5344CB8AC3E}">
        <p14:creationId xmlns:p14="http://schemas.microsoft.com/office/powerpoint/2010/main" val="3848456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60186" y="1447800"/>
            <a:ext cx="8742100" cy="1335943"/>
          </a:xfrm>
          <a:prstGeom prst="rect">
            <a:avLst/>
          </a:prstGeom>
        </p:spPr>
        <p:txBody>
          <a:bodyPr vert="horz" wrap="square" lIns="0" tIns="96203" rIns="0" bIns="0" rtlCol="0">
            <a:spAutoFit/>
          </a:bodyPr>
          <a:lstStyle/>
          <a:p>
            <a:pPr marL="9525">
              <a:spcBef>
                <a:spcPts val="757"/>
              </a:spcBef>
            </a:pPr>
            <a:r>
              <a:rPr sz="2100" b="1" spc="19" dirty="0">
                <a:latin typeface="Yu Gothic" panose="020B0400000000000000" pitchFamily="34" charset="-128"/>
                <a:ea typeface="Yu Gothic" panose="020B0400000000000000" pitchFamily="34" charset="-128"/>
                <a:cs typeface="Arial"/>
              </a:rPr>
              <a:t>Many </a:t>
            </a:r>
            <a:r>
              <a:rPr sz="2100" b="1" dirty="0">
                <a:latin typeface="Yu Gothic" panose="020B0400000000000000" pitchFamily="34" charset="-128"/>
                <a:ea typeface="Yu Gothic" panose="020B0400000000000000" pitchFamily="34" charset="-128"/>
                <a:cs typeface="Arial"/>
              </a:rPr>
              <a:t>thanks</a:t>
            </a:r>
            <a:r>
              <a:rPr sz="2100" b="1" spc="-22" dirty="0">
                <a:latin typeface="Yu Gothic" panose="020B0400000000000000" pitchFamily="34" charset="-128"/>
                <a:ea typeface="Yu Gothic" panose="020B0400000000000000" pitchFamily="34" charset="-128"/>
                <a:cs typeface="Arial"/>
              </a:rPr>
              <a:t> </a:t>
            </a:r>
            <a:r>
              <a:rPr sz="2100" b="1" spc="-30" dirty="0">
                <a:latin typeface="Yu Gothic" panose="020B0400000000000000" pitchFamily="34" charset="-128"/>
                <a:ea typeface="Yu Gothic" panose="020B0400000000000000" pitchFamily="34" charset="-128"/>
                <a:cs typeface="Arial"/>
              </a:rPr>
              <a:t>to:</a:t>
            </a:r>
            <a:endParaRPr sz="2100"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sz="2100" spc="45" dirty="0">
                <a:latin typeface="Yu Gothic" panose="020B0400000000000000" pitchFamily="34" charset="-128"/>
                <a:ea typeface="Yu Gothic" panose="020B0400000000000000" pitchFamily="34" charset="-128"/>
                <a:cs typeface="Arial"/>
              </a:rPr>
              <a:t>My </a:t>
            </a:r>
            <a:r>
              <a:rPr sz="2100" dirty="0">
                <a:latin typeface="Yu Gothic" panose="020B0400000000000000" pitchFamily="34" charset="-128"/>
                <a:ea typeface="Yu Gothic" panose="020B0400000000000000" pitchFamily="34" charset="-128"/>
                <a:cs typeface="Arial"/>
              </a:rPr>
              <a:t>colleagues </a:t>
            </a:r>
            <a:r>
              <a:rPr sz="2100" spc="-4" dirty="0">
                <a:latin typeface="Yu Gothic" panose="020B0400000000000000" pitchFamily="34" charset="-128"/>
                <a:ea typeface="Yu Gothic" panose="020B0400000000000000" pitchFamily="34" charset="-128"/>
                <a:cs typeface="Arial"/>
              </a:rPr>
              <a:t>in </a:t>
            </a:r>
            <a:r>
              <a:rPr sz="2100" spc="12" dirty="0">
                <a:latin typeface="Yu Gothic" panose="020B0400000000000000" pitchFamily="34" charset="-128"/>
                <a:ea typeface="Yu Gothic" panose="020B0400000000000000" pitchFamily="34" charset="-128"/>
                <a:cs typeface="Arial"/>
              </a:rPr>
              <a:t>the </a:t>
            </a:r>
            <a:r>
              <a:rPr sz="2100" b="1" spc="-4" dirty="0">
                <a:latin typeface="Yu Gothic" panose="020B0400000000000000" pitchFamily="34" charset="-128"/>
                <a:ea typeface="Yu Gothic" panose="020B0400000000000000" pitchFamily="34" charset="-128"/>
                <a:cs typeface="Arial"/>
              </a:rPr>
              <a:t>Lohmueller</a:t>
            </a:r>
            <a:r>
              <a:rPr lang="en-US" sz="2100" spc="-4" dirty="0">
                <a:latin typeface="Yu Gothic" panose="020B0400000000000000" pitchFamily="34" charset="-128"/>
                <a:ea typeface="Yu Gothic" panose="020B0400000000000000" pitchFamily="34" charset="-128"/>
                <a:cs typeface="Arial"/>
              </a:rPr>
              <a:t> and </a:t>
            </a:r>
            <a:r>
              <a:rPr lang="en-US" sz="2100" b="1" spc="-4" dirty="0">
                <a:latin typeface="Yu Gothic" panose="020B0400000000000000" pitchFamily="34" charset="-128"/>
                <a:ea typeface="Yu Gothic" panose="020B0400000000000000" pitchFamily="34" charset="-128"/>
                <a:cs typeface="Arial"/>
              </a:rPr>
              <a:t>Garud</a:t>
            </a:r>
            <a:r>
              <a:rPr sz="2100" spc="-4" dirty="0">
                <a:latin typeface="Yu Gothic" panose="020B0400000000000000" pitchFamily="34" charset="-128"/>
                <a:ea typeface="Yu Gothic" panose="020B0400000000000000" pitchFamily="34" charset="-128"/>
                <a:cs typeface="Arial"/>
              </a:rPr>
              <a:t> </a:t>
            </a:r>
            <a:r>
              <a:rPr lang="en-US" sz="2100" spc="12" dirty="0">
                <a:latin typeface="Yu Gothic" panose="020B0400000000000000" pitchFamily="34" charset="-128"/>
                <a:ea typeface="Yu Gothic" panose="020B0400000000000000" pitchFamily="34" charset="-128"/>
                <a:cs typeface="Arial"/>
              </a:rPr>
              <a:t>groups for</a:t>
            </a:r>
            <a:r>
              <a:rPr sz="2100" spc="27" dirty="0">
                <a:latin typeface="Yu Gothic" panose="020B0400000000000000" pitchFamily="34" charset="-128"/>
                <a:ea typeface="Yu Gothic" panose="020B0400000000000000" pitchFamily="34" charset="-128"/>
                <a:cs typeface="Arial"/>
              </a:rPr>
              <a:t> </a:t>
            </a:r>
            <a:r>
              <a:rPr sz="2100" spc="12" dirty="0">
                <a:latin typeface="Yu Gothic" panose="020B0400000000000000" pitchFamily="34" charset="-128"/>
                <a:ea typeface="Yu Gothic" panose="020B0400000000000000" pitchFamily="34" charset="-128"/>
                <a:cs typeface="Arial"/>
              </a:rPr>
              <a:t>helpful </a:t>
            </a:r>
            <a:r>
              <a:rPr sz="2100" spc="15" dirty="0">
                <a:latin typeface="Yu Gothic" panose="020B0400000000000000" pitchFamily="34" charset="-128"/>
                <a:ea typeface="Yu Gothic" panose="020B0400000000000000" pitchFamily="34" charset="-128"/>
                <a:cs typeface="Arial"/>
              </a:rPr>
              <a:t>discussions. </a:t>
            </a:r>
            <a:endParaRPr lang="en-US" sz="2100" spc="15" dirty="0">
              <a:latin typeface="Yu Gothic" panose="020B0400000000000000" pitchFamily="34" charset="-128"/>
              <a:ea typeface="Yu Gothic" panose="020B0400000000000000" pitchFamily="34" charset="-128"/>
              <a:cs typeface="Arial"/>
            </a:endParaRPr>
          </a:p>
        </p:txBody>
      </p:sp>
      <p:sp>
        <p:nvSpPr>
          <p:cNvPr id="3" name="object 2">
            <a:extLst>
              <a:ext uri="{FF2B5EF4-FFF2-40B4-BE49-F238E27FC236}">
                <a16:creationId xmlns:a16="http://schemas.microsoft.com/office/drawing/2014/main" id="{B26238E9-7D48-463C-88BE-7C04D33EF4E1}"/>
              </a:ext>
            </a:extLst>
          </p:cNvPr>
          <p:cNvSpPr txBox="1"/>
          <p:nvPr/>
        </p:nvSpPr>
        <p:spPr>
          <a:xfrm>
            <a:off x="2356049" y="6134101"/>
            <a:ext cx="8742100" cy="2225930"/>
          </a:xfrm>
          <a:prstGeom prst="rect">
            <a:avLst/>
          </a:prstGeom>
        </p:spPr>
        <p:txBody>
          <a:bodyPr vert="horz" wrap="square" lIns="0" tIns="96203" rIns="0" bIns="0" rtlCol="0">
            <a:spAutoFit/>
          </a:bodyPr>
          <a:lstStyle/>
          <a:p>
            <a:pPr marL="9525">
              <a:spcBef>
                <a:spcPts val="757"/>
              </a:spcBef>
            </a:pPr>
            <a:r>
              <a:rPr lang="en-US" b="1" spc="19" dirty="0">
                <a:latin typeface="Yu Gothic" panose="020B0400000000000000" pitchFamily="34" charset="-128"/>
                <a:ea typeface="Yu Gothic" panose="020B0400000000000000" pitchFamily="34" charset="-128"/>
                <a:cs typeface="Arial"/>
              </a:rPr>
              <a:t>Heating</a:t>
            </a:r>
            <a:endParaRPr lang="en-US"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lang="en-US" spc="45" dirty="0" err="1">
                <a:latin typeface="Yu Gothic" panose="020B0400000000000000" pitchFamily="34" charset="-128"/>
                <a:ea typeface="Yu Gothic" panose="020B0400000000000000" pitchFamily="34" charset="-128"/>
                <a:cs typeface="Arial"/>
              </a:rPr>
              <a:t>De'Longhi</a:t>
            </a:r>
            <a:r>
              <a:rPr lang="en-US" spc="45" dirty="0">
                <a:latin typeface="Yu Gothic" panose="020B0400000000000000" pitchFamily="34" charset="-128"/>
                <a:ea typeface="Yu Gothic" panose="020B0400000000000000" pitchFamily="34" charset="-128"/>
                <a:cs typeface="Arial"/>
              </a:rPr>
              <a:t> TRD40615E Full Room Radiant Heater (Kelvin)</a:t>
            </a:r>
            <a:endParaRPr lang="en-US" b="1" spc="19" dirty="0">
              <a:latin typeface="Yu Gothic" panose="020B0400000000000000" pitchFamily="34" charset="-128"/>
              <a:ea typeface="Yu Gothic" panose="020B0400000000000000" pitchFamily="34" charset="-128"/>
              <a:cs typeface="Arial"/>
            </a:endParaRPr>
          </a:p>
          <a:p>
            <a:pPr marL="9525">
              <a:spcBef>
                <a:spcPts val="757"/>
              </a:spcBef>
            </a:pPr>
            <a:endParaRPr lang="en-US" b="1" spc="19" dirty="0">
              <a:latin typeface="Yu Gothic" panose="020B0400000000000000" pitchFamily="34" charset="-128"/>
              <a:ea typeface="Yu Gothic" panose="020B0400000000000000" pitchFamily="34" charset="-128"/>
              <a:cs typeface="Arial"/>
            </a:endParaRPr>
          </a:p>
          <a:p>
            <a:pPr marL="9525">
              <a:spcBef>
                <a:spcPts val="757"/>
              </a:spcBef>
            </a:pPr>
            <a:r>
              <a:rPr lang="en-US" b="1" spc="19" dirty="0">
                <a:latin typeface="Yu Gothic" panose="020B0400000000000000" pitchFamily="34" charset="-128"/>
                <a:ea typeface="Yu Gothic" panose="020B0400000000000000" pitchFamily="34" charset="-128"/>
                <a:cs typeface="Arial"/>
              </a:rPr>
              <a:t>Funding</a:t>
            </a:r>
            <a:endParaRPr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lang="en-US" spc="45" dirty="0">
                <a:latin typeface="Yu Gothic" panose="020B0400000000000000" pitchFamily="34" charset="-128"/>
                <a:ea typeface="Yu Gothic" panose="020B0400000000000000" pitchFamily="34" charset="-128"/>
                <a:cs typeface="Arial"/>
              </a:rPr>
              <a:t>NIGMS T32 5T32GM008185 (Systems in Integrative Biology)</a:t>
            </a:r>
            <a:endParaRPr lang="en-US" spc="15" dirty="0">
              <a:latin typeface="Yu Gothic" panose="020B0400000000000000" pitchFamily="34" charset="-128"/>
              <a:ea typeface="Yu Gothic" panose="020B0400000000000000" pitchFamily="34" charset="-128"/>
              <a:cs typeface="Arial"/>
            </a:endParaRPr>
          </a:p>
        </p:txBody>
      </p:sp>
      <p:graphicFrame>
        <p:nvGraphicFramePr>
          <p:cNvPr id="8" name="Object 7">
            <a:extLst>
              <a:ext uri="{FF2B5EF4-FFF2-40B4-BE49-F238E27FC236}">
                <a16:creationId xmlns:a16="http://schemas.microsoft.com/office/drawing/2014/main" id="{14C833B8-AA3E-4D1F-BA1C-97E1A80B5204}"/>
              </a:ext>
            </a:extLst>
          </p:cNvPr>
          <p:cNvGraphicFramePr>
            <a:graphicFrameLocks noChangeAspect="1"/>
          </p:cNvGraphicFramePr>
          <p:nvPr>
            <p:extLst>
              <p:ext uri="{D42A27DB-BD31-4B8C-83A1-F6EECF244321}">
                <p14:modId xmlns:p14="http://schemas.microsoft.com/office/powerpoint/2010/main" val="79472078"/>
              </p:ext>
            </p:extLst>
          </p:nvPr>
        </p:nvGraphicFramePr>
        <p:xfrm>
          <a:off x="2544998" y="2759107"/>
          <a:ext cx="3853493" cy="3283997"/>
        </p:xfrm>
        <a:graphic>
          <a:graphicData uri="http://schemas.openxmlformats.org/presentationml/2006/ole">
            <mc:AlternateContent xmlns:mc="http://schemas.openxmlformats.org/markup-compatibility/2006">
              <mc:Choice xmlns:v="urn:schemas-microsoft-com:vml" Requires="v">
                <p:oleObj name="Bitmap Image" r:id="rId3" imgW="38404800" imgH="28803600" progId="Paint.Picture">
                  <p:embed/>
                </p:oleObj>
              </mc:Choice>
              <mc:Fallback>
                <p:oleObj name="Bitmap Image" r:id="rId3" imgW="38404800" imgH="28803600" progId="Paint.Picture">
                  <p:embed/>
                  <p:pic>
                    <p:nvPicPr>
                      <p:cNvPr id="8" name="Object 7">
                        <a:extLst>
                          <a:ext uri="{FF2B5EF4-FFF2-40B4-BE49-F238E27FC236}">
                            <a16:creationId xmlns:a16="http://schemas.microsoft.com/office/drawing/2014/main" id="{14C833B8-AA3E-4D1F-BA1C-97E1A80B5204}"/>
                          </a:ext>
                        </a:extLst>
                      </p:cNvPr>
                      <p:cNvPicPr/>
                      <p:nvPr/>
                    </p:nvPicPr>
                    <p:blipFill>
                      <a:blip r:embed="rId4"/>
                      <a:stretch>
                        <a:fillRect/>
                      </a:stretch>
                    </p:blipFill>
                    <p:spPr>
                      <a:xfrm>
                        <a:off x="2544998" y="2759107"/>
                        <a:ext cx="3853493" cy="328399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00E8577C-CBF2-6C9E-8827-EBE35A2995D8}"/>
              </a:ext>
            </a:extLst>
          </p:cNvPr>
          <p:cNvPicPr>
            <a:picLocks noChangeAspect="1"/>
          </p:cNvPicPr>
          <p:nvPr/>
        </p:nvPicPr>
        <p:blipFill>
          <a:blip r:embed="rId5"/>
          <a:stretch>
            <a:fillRect/>
          </a:stretch>
        </p:blipFill>
        <p:spPr>
          <a:xfrm>
            <a:off x="7468953" y="2774125"/>
            <a:ext cx="5535846" cy="3257550"/>
          </a:xfrm>
          <a:prstGeom prst="rect">
            <a:avLst/>
          </a:prstGeom>
        </p:spPr>
      </p:pic>
      <p:pic>
        <p:nvPicPr>
          <p:cNvPr id="9" name="Picture 8">
            <a:extLst>
              <a:ext uri="{FF2B5EF4-FFF2-40B4-BE49-F238E27FC236}">
                <a16:creationId xmlns:a16="http://schemas.microsoft.com/office/drawing/2014/main" id="{6EF6BFFD-72B1-9800-4286-62DD06100FCF}"/>
              </a:ext>
            </a:extLst>
          </p:cNvPr>
          <p:cNvPicPr>
            <a:picLocks noChangeAspect="1"/>
          </p:cNvPicPr>
          <p:nvPr/>
        </p:nvPicPr>
        <p:blipFill rotWithShape="1">
          <a:blip r:embed="rId6"/>
          <a:srcRect l="18727" t="19768" r="13954" b="26745"/>
          <a:stretch/>
        </p:blipFill>
        <p:spPr>
          <a:xfrm>
            <a:off x="9417051" y="6145531"/>
            <a:ext cx="1681099" cy="1780957"/>
          </a:xfrm>
          <a:prstGeom prst="rect">
            <a:avLst/>
          </a:prstGeom>
        </p:spPr>
      </p:pic>
      <p:pic>
        <p:nvPicPr>
          <p:cNvPr id="4" name="Graphic 3" descr="Two Hearts with solid fill">
            <a:extLst>
              <a:ext uri="{FF2B5EF4-FFF2-40B4-BE49-F238E27FC236}">
                <a16:creationId xmlns:a16="http://schemas.microsoft.com/office/drawing/2014/main" id="{E08B7262-034C-6EAB-E30E-871BA3EDEA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450" y="6043104"/>
            <a:ext cx="685801" cy="685801"/>
          </a:xfrm>
          <a:prstGeom prst="rect">
            <a:avLst/>
          </a:prstGeom>
        </p:spPr>
      </p:pic>
      <p:pic>
        <p:nvPicPr>
          <p:cNvPr id="5" name="Graphic 4" descr="Sparkling Heart with solid fill">
            <a:extLst>
              <a:ext uri="{FF2B5EF4-FFF2-40B4-BE49-F238E27FC236}">
                <a16:creationId xmlns:a16="http://schemas.microsoft.com/office/drawing/2014/main" id="{656891A8-6737-8051-F70C-20AEF1B083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40948" y="7363714"/>
            <a:ext cx="685801" cy="685801"/>
          </a:xfrm>
          <a:prstGeom prst="rect">
            <a:avLst/>
          </a:prstGeom>
        </p:spPr>
      </p:pic>
      <p:pic>
        <p:nvPicPr>
          <p:cNvPr id="1026" name="Picture 2">
            <a:extLst>
              <a:ext uri="{FF2B5EF4-FFF2-40B4-BE49-F238E27FC236}">
                <a16:creationId xmlns:a16="http://schemas.microsoft.com/office/drawing/2014/main" id="{522F0FFD-AE49-CAEB-7CE3-A214D4ACD1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7304" y="2774125"/>
            <a:ext cx="1263514" cy="15304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B3C4C9-07CC-2BD3-032F-3FB74B545F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1440" y="4304570"/>
            <a:ext cx="1261679" cy="1727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of Pedro Perez">
            <a:extLst>
              <a:ext uri="{FF2B5EF4-FFF2-40B4-BE49-F238E27FC236}">
                <a16:creationId xmlns:a16="http://schemas.microsoft.com/office/drawing/2014/main" id="{AB86731D-C7A7-0FCB-00DB-00FCF5B258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2769362"/>
            <a:ext cx="1291439" cy="1536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E2F4146-AEB7-7CA6-AC74-AC9B27E0AB5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64" b="20626"/>
          <a:stretch/>
        </p:blipFill>
        <p:spPr bwMode="auto">
          <a:xfrm>
            <a:off x="1" y="4304570"/>
            <a:ext cx="1295110" cy="1719787"/>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96E52F86-B558-AB57-838A-C8FBBC4762CD}"/>
              </a:ext>
            </a:extLst>
          </p:cNvPr>
          <p:cNvSpPr/>
          <p:nvPr/>
        </p:nvSpPr>
        <p:spPr>
          <a:xfrm>
            <a:off x="6314992" y="3847370"/>
            <a:ext cx="1149359" cy="914400"/>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DE6DE3F6-D3C4-7D9B-1572-2DC4824AD010}"/>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4807" t="32535"/>
          <a:stretch/>
        </p:blipFill>
        <p:spPr bwMode="auto">
          <a:xfrm>
            <a:off x="849310" y="3620004"/>
            <a:ext cx="866783" cy="1164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4B2C9CB-23CC-4037-F624-01168D2B3C97}"/>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2543" t="2183" r="14988" b="11079"/>
          <a:stretch/>
        </p:blipFill>
        <p:spPr>
          <a:xfrm>
            <a:off x="270530" y="1010918"/>
            <a:ext cx="1961160" cy="1719582"/>
          </a:xfrm>
          <a:prstGeom prst="rect">
            <a:avLst/>
          </a:prstGeom>
        </p:spPr>
      </p:pic>
      <p:pic>
        <p:nvPicPr>
          <p:cNvPr id="11" name="Picture 2" descr="UCLA Script logo">
            <a:extLst>
              <a:ext uri="{FF2B5EF4-FFF2-40B4-BE49-F238E27FC236}">
                <a16:creationId xmlns:a16="http://schemas.microsoft.com/office/drawing/2014/main" id="{ECF7962B-92BB-4542-2D0B-859DB046598D}"/>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3633" t="23014" r="22461" b="21865"/>
          <a:stretch/>
        </p:blipFill>
        <p:spPr bwMode="auto">
          <a:xfrm>
            <a:off x="6449142" y="3386878"/>
            <a:ext cx="1015209" cy="5603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11BF03F-0607-8A14-9363-DA5616E37E11}"/>
              </a:ext>
            </a:extLst>
          </p:cNvPr>
          <p:cNvPicPr>
            <a:picLocks noChangeAspect="1"/>
          </p:cNvPicPr>
          <p:nvPr/>
        </p:nvPicPr>
        <p:blipFill>
          <a:blip r:embed="rId18"/>
          <a:stretch>
            <a:fillRect/>
          </a:stretch>
        </p:blipFill>
        <p:spPr>
          <a:xfrm>
            <a:off x="11487823" y="772343"/>
            <a:ext cx="1131439" cy="1899356"/>
          </a:xfrm>
          <a:prstGeom prst="rect">
            <a:avLst/>
          </a:prstGeom>
        </p:spPr>
      </p:pic>
    </p:spTree>
    <p:extLst>
      <p:ext uri="{BB962C8B-B14F-4D97-AF65-F5344CB8AC3E}">
        <p14:creationId xmlns:p14="http://schemas.microsoft.com/office/powerpoint/2010/main" val="12920703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60186" y="1447800"/>
            <a:ext cx="8742100" cy="1335943"/>
          </a:xfrm>
          <a:prstGeom prst="rect">
            <a:avLst/>
          </a:prstGeom>
        </p:spPr>
        <p:txBody>
          <a:bodyPr vert="horz" wrap="square" lIns="0" tIns="96203" rIns="0" bIns="0" rtlCol="0">
            <a:spAutoFit/>
          </a:bodyPr>
          <a:lstStyle/>
          <a:p>
            <a:pPr marL="9525">
              <a:spcBef>
                <a:spcPts val="757"/>
              </a:spcBef>
            </a:pPr>
            <a:r>
              <a:rPr sz="2100" b="1" spc="19" dirty="0">
                <a:latin typeface="Yu Gothic" panose="020B0400000000000000" pitchFamily="34" charset="-128"/>
                <a:ea typeface="Yu Gothic" panose="020B0400000000000000" pitchFamily="34" charset="-128"/>
                <a:cs typeface="Arial"/>
              </a:rPr>
              <a:t>Many </a:t>
            </a:r>
            <a:r>
              <a:rPr sz="2100" b="1" dirty="0">
                <a:latin typeface="Yu Gothic" panose="020B0400000000000000" pitchFamily="34" charset="-128"/>
                <a:ea typeface="Yu Gothic" panose="020B0400000000000000" pitchFamily="34" charset="-128"/>
                <a:cs typeface="Arial"/>
              </a:rPr>
              <a:t>thanks</a:t>
            </a:r>
            <a:r>
              <a:rPr sz="2100" b="1" spc="-22" dirty="0">
                <a:latin typeface="Yu Gothic" panose="020B0400000000000000" pitchFamily="34" charset="-128"/>
                <a:ea typeface="Yu Gothic" panose="020B0400000000000000" pitchFamily="34" charset="-128"/>
                <a:cs typeface="Arial"/>
              </a:rPr>
              <a:t> </a:t>
            </a:r>
            <a:r>
              <a:rPr sz="2100" b="1" spc="-30" dirty="0">
                <a:latin typeface="Yu Gothic" panose="020B0400000000000000" pitchFamily="34" charset="-128"/>
                <a:ea typeface="Yu Gothic" panose="020B0400000000000000" pitchFamily="34" charset="-128"/>
                <a:cs typeface="Arial"/>
              </a:rPr>
              <a:t>to:</a:t>
            </a:r>
            <a:endParaRPr sz="2100"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sz="2100" spc="45" dirty="0">
                <a:latin typeface="Yu Gothic" panose="020B0400000000000000" pitchFamily="34" charset="-128"/>
                <a:ea typeface="Yu Gothic" panose="020B0400000000000000" pitchFamily="34" charset="-128"/>
                <a:cs typeface="Arial"/>
              </a:rPr>
              <a:t>My </a:t>
            </a:r>
            <a:r>
              <a:rPr sz="2100" dirty="0">
                <a:latin typeface="Yu Gothic" panose="020B0400000000000000" pitchFamily="34" charset="-128"/>
                <a:ea typeface="Yu Gothic" panose="020B0400000000000000" pitchFamily="34" charset="-128"/>
                <a:cs typeface="Arial"/>
              </a:rPr>
              <a:t>colleagues </a:t>
            </a:r>
            <a:r>
              <a:rPr sz="2100" spc="-4" dirty="0">
                <a:latin typeface="Yu Gothic" panose="020B0400000000000000" pitchFamily="34" charset="-128"/>
                <a:ea typeface="Yu Gothic" panose="020B0400000000000000" pitchFamily="34" charset="-128"/>
                <a:cs typeface="Arial"/>
              </a:rPr>
              <a:t>in </a:t>
            </a:r>
            <a:r>
              <a:rPr sz="2100" spc="12" dirty="0">
                <a:latin typeface="Yu Gothic" panose="020B0400000000000000" pitchFamily="34" charset="-128"/>
                <a:ea typeface="Yu Gothic" panose="020B0400000000000000" pitchFamily="34" charset="-128"/>
                <a:cs typeface="Arial"/>
              </a:rPr>
              <a:t>the </a:t>
            </a:r>
            <a:r>
              <a:rPr sz="2100" b="1" spc="-4" dirty="0">
                <a:latin typeface="Yu Gothic" panose="020B0400000000000000" pitchFamily="34" charset="-128"/>
                <a:ea typeface="Yu Gothic" panose="020B0400000000000000" pitchFamily="34" charset="-128"/>
                <a:cs typeface="Arial"/>
              </a:rPr>
              <a:t>Lohmueller</a:t>
            </a:r>
            <a:r>
              <a:rPr lang="en-US" sz="2100" spc="-4" dirty="0">
                <a:latin typeface="Yu Gothic" panose="020B0400000000000000" pitchFamily="34" charset="-128"/>
                <a:ea typeface="Yu Gothic" panose="020B0400000000000000" pitchFamily="34" charset="-128"/>
                <a:cs typeface="Arial"/>
              </a:rPr>
              <a:t> and </a:t>
            </a:r>
            <a:r>
              <a:rPr lang="en-US" sz="2100" b="1" spc="-4" dirty="0">
                <a:latin typeface="Yu Gothic" panose="020B0400000000000000" pitchFamily="34" charset="-128"/>
                <a:ea typeface="Yu Gothic" panose="020B0400000000000000" pitchFamily="34" charset="-128"/>
                <a:cs typeface="Arial"/>
              </a:rPr>
              <a:t>Garud</a:t>
            </a:r>
            <a:r>
              <a:rPr sz="2100" spc="-4" dirty="0">
                <a:latin typeface="Yu Gothic" panose="020B0400000000000000" pitchFamily="34" charset="-128"/>
                <a:ea typeface="Yu Gothic" panose="020B0400000000000000" pitchFamily="34" charset="-128"/>
                <a:cs typeface="Arial"/>
              </a:rPr>
              <a:t> </a:t>
            </a:r>
            <a:r>
              <a:rPr lang="en-US" sz="2100" spc="12" dirty="0">
                <a:latin typeface="Yu Gothic" panose="020B0400000000000000" pitchFamily="34" charset="-128"/>
                <a:ea typeface="Yu Gothic" panose="020B0400000000000000" pitchFamily="34" charset="-128"/>
                <a:cs typeface="Arial"/>
              </a:rPr>
              <a:t>groups for</a:t>
            </a:r>
            <a:r>
              <a:rPr sz="2100" spc="27" dirty="0">
                <a:latin typeface="Yu Gothic" panose="020B0400000000000000" pitchFamily="34" charset="-128"/>
                <a:ea typeface="Yu Gothic" panose="020B0400000000000000" pitchFamily="34" charset="-128"/>
                <a:cs typeface="Arial"/>
              </a:rPr>
              <a:t> </a:t>
            </a:r>
            <a:r>
              <a:rPr sz="2100" spc="12" dirty="0">
                <a:latin typeface="Yu Gothic" panose="020B0400000000000000" pitchFamily="34" charset="-128"/>
                <a:ea typeface="Yu Gothic" panose="020B0400000000000000" pitchFamily="34" charset="-128"/>
                <a:cs typeface="Arial"/>
              </a:rPr>
              <a:t>helpful </a:t>
            </a:r>
            <a:r>
              <a:rPr sz="2100" spc="15" dirty="0">
                <a:latin typeface="Yu Gothic" panose="020B0400000000000000" pitchFamily="34" charset="-128"/>
                <a:ea typeface="Yu Gothic" panose="020B0400000000000000" pitchFamily="34" charset="-128"/>
                <a:cs typeface="Arial"/>
              </a:rPr>
              <a:t>discussions. </a:t>
            </a:r>
            <a:endParaRPr lang="en-US" sz="2100" spc="15" dirty="0">
              <a:latin typeface="Yu Gothic" panose="020B0400000000000000" pitchFamily="34" charset="-128"/>
              <a:ea typeface="Yu Gothic" panose="020B0400000000000000" pitchFamily="34" charset="-128"/>
              <a:cs typeface="Arial"/>
            </a:endParaRPr>
          </a:p>
        </p:txBody>
      </p:sp>
      <p:sp>
        <p:nvSpPr>
          <p:cNvPr id="3" name="object 2">
            <a:extLst>
              <a:ext uri="{FF2B5EF4-FFF2-40B4-BE49-F238E27FC236}">
                <a16:creationId xmlns:a16="http://schemas.microsoft.com/office/drawing/2014/main" id="{B26238E9-7D48-463C-88BE-7C04D33EF4E1}"/>
              </a:ext>
            </a:extLst>
          </p:cNvPr>
          <p:cNvSpPr txBox="1"/>
          <p:nvPr/>
        </p:nvSpPr>
        <p:spPr>
          <a:xfrm>
            <a:off x="2356049" y="6134101"/>
            <a:ext cx="8742100" cy="2225930"/>
          </a:xfrm>
          <a:prstGeom prst="rect">
            <a:avLst/>
          </a:prstGeom>
        </p:spPr>
        <p:txBody>
          <a:bodyPr vert="horz" wrap="square" lIns="0" tIns="96203" rIns="0" bIns="0" rtlCol="0">
            <a:spAutoFit/>
          </a:bodyPr>
          <a:lstStyle/>
          <a:p>
            <a:pPr marL="9525">
              <a:spcBef>
                <a:spcPts val="757"/>
              </a:spcBef>
            </a:pPr>
            <a:r>
              <a:rPr lang="en-US" b="1" spc="19" dirty="0">
                <a:latin typeface="Yu Gothic" panose="020B0400000000000000" pitchFamily="34" charset="-128"/>
                <a:ea typeface="Yu Gothic" panose="020B0400000000000000" pitchFamily="34" charset="-128"/>
                <a:cs typeface="Arial"/>
              </a:rPr>
              <a:t>Heating</a:t>
            </a:r>
            <a:endParaRPr lang="en-US"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lang="en-US" spc="45" dirty="0" err="1">
                <a:latin typeface="Yu Gothic" panose="020B0400000000000000" pitchFamily="34" charset="-128"/>
                <a:ea typeface="Yu Gothic" panose="020B0400000000000000" pitchFamily="34" charset="-128"/>
                <a:cs typeface="Arial"/>
              </a:rPr>
              <a:t>De'Longhi</a:t>
            </a:r>
            <a:r>
              <a:rPr lang="en-US" spc="45" dirty="0">
                <a:latin typeface="Yu Gothic" panose="020B0400000000000000" pitchFamily="34" charset="-128"/>
                <a:ea typeface="Yu Gothic" panose="020B0400000000000000" pitchFamily="34" charset="-128"/>
                <a:cs typeface="Arial"/>
              </a:rPr>
              <a:t> TRD40615E Full Room Radiant Heater (Kelvin)</a:t>
            </a:r>
            <a:endParaRPr lang="en-US" b="1" spc="19" dirty="0">
              <a:latin typeface="Yu Gothic" panose="020B0400000000000000" pitchFamily="34" charset="-128"/>
              <a:ea typeface="Yu Gothic" panose="020B0400000000000000" pitchFamily="34" charset="-128"/>
              <a:cs typeface="Arial"/>
            </a:endParaRPr>
          </a:p>
          <a:p>
            <a:pPr marL="9525">
              <a:spcBef>
                <a:spcPts val="757"/>
              </a:spcBef>
            </a:pPr>
            <a:endParaRPr lang="en-US" b="1" spc="19" dirty="0">
              <a:latin typeface="Yu Gothic" panose="020B0400000000000000" pitchFamily="34" charset="-128"/>
              <a:ea typeface="Yu Gothic" panose="020B0400000000000000" pitchFamily="34" charset="-128"/>
              <a:cs typeface="Arial"/>
            </a:endParaRPr>
          </a:p>
          <a:p>
            <a:pPr marL="9525">
              <a:spcBef>
                <a:spcPts val="757"/>
              </a:spcBef>
            </a:pPr>
            <a:r>
              <a:rPr lang="en-US" b="1" spc="19" dirty="0">
                <a:latin typeface="Yu Gothic" panose="020B0400000000000000" pitchFamily="34" charset="-128"/>
                <a:ea typeface="Yu Gothic" panose="020B0400000000000000" pitchFamily="34" charset="-128"/>
                <a:cs typeface="Arial"/>
              </a:rPr>
              <a:t>Funding</a:t>
            </a:r>
            <a:endParaRPr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lang="en-US" spc="45" dirty="0">
                <a:latin typeface="Yu Gothic" panose="020B0400000000000000" pitchFamily="34" charset="-128"/>
                <a:ea typeface="Yu Gothic" panose="020B0400000000000000" pitchFamily="34" charset="-128"/>
                <a:cs typeface="Arial"/>
              </a:rPr>
              <a:t>NIGMS T32 5T32GM008185 (Systems in Integrative Biology)</a:t>
            </a:r>
            <a:endParaRPr lang="en-US" spc="15" dirty="0">
              <a:latin typeface="Yu Gothic" panose="020B0400000000000000" pitchFamily="34" charset="-128"/>
              <a:ea typeface="Yu Gothic" panose="020B0400000000000000" pitchFamily="34" charset="-128"/>
              <a:cs typeface="Arial"/>
            </a:endParaRPr>
          </a:p>
        </p:txBody>
      </p:sp>
      <p:graphicFrame>
        <p:nvGraphicFramePr>
          <p:cNvPr id="8" name="Object 7">
            <a:extLst>
              <a:ext uri="{FF2B5EF4-FFF2-40B4-BE49-F238E27FC236}">
                <a16:creationId xmlns:a16="http://schemas.microsoft.com/office/drawing/2014/main" id="{14C833B8-AA3E-4D1F-BA1C-97E1A80B5204}"/>
              </a:ext>
            </a:extLst>
          </p:cNvPr>
          <p:cNvGraphicFramePr>
            <a:graphicFrameLocks noChangeAspect="1"/>
          </p:cNvGraphicFramePr>
          <p:nvPr/>
        </p:nvGraphicFramePr>
        <p:xfrm>
          <a:off x="2544998" y="2759107"/>
          <a:ext cx="3853493" cy="3283997"/>
        </p:xfrm>
        <a:graphic>
          <a:graphicData uri="http://schemas.openxmlformats.org/presentationml/2006/ole">
            <mc:AlternateContent xmlns:mc="http://schemas.openxmlformats.org/markup-compatibility/2006">
              <mc:Choice xmlns:v="urn:schemas-microsoft-com:vml" Requires="v">
                <p:oleObj name="Bitmap Image" r:id="rId3" imgW="38404800" imgH="28803600" progId="Paint.Picture">
                  <p:embed/>
                </p:oleObj>
              </mc:Choice>
              <mc:Fallback>
                <p:oleObj name="Bitmap Image" r:id="rId3" imgW="38404800" imgH="28803600" progId="Paint.Picture">
                  <p:embed/>
                  <p:pic>
                    <p:nvPicPr>
                      <p:cNvPr id="8" name="Object 7">
                        <a:extLst>
                          <a:ext uri="{FF2B5EF4-FFF2-40B4-BE49-F238E27FC236}">
                            <a16:creationId xmlns:a16="http://schemas.microsoft.com/office/drawing/2014/main" id="{14C833B8-AA3E-4D1F-BA1C-97E1A80B5204}"/>
                          </a:ext>
                        </a:extLst>
                      </p:cNvPr>
                      <p:cNvPicPr/>
                      <p:nvPr/>
                    </p:nvPicPr>
                    <p:blipFill>
                      <a:blip r:embed="rId4"/>
                      <a:stretch>
                        <a:fillRect/>
                      </a:stretch>
                    </p:blipFill>
                    <p:spPr>
                      <a:xfrm>
                        <a:off x="2544998" y="2759107"/>
                        <a:ext cx="3853493" cy="328399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00E8577C-CBF2-6C9E-8827-EBE35A2995D8}"/>
              </a:ext>
            </a:extLst>
          </p:cNvPr>
          <p:cNvPicPr>
            <a:picLocks noChangeAspect="1"/>
          </p:cNvPicPr>
          <p:nvPr/>
        </p:nvPicPr>
        <p:blipFill>
          <a:blip r:embed="rId5"/>
          <a:stretch>
            <a:fillRect/>
          </a:stretch>
        </p:blipFill>
        <p:spPr>
          <a:xfrm>
            <a:off x="7468953" y="2774125"/>
            <a:ext cx="5535846" cy="3257550"/>
          </a:xfrm>
          <a:prstGeom prst="rect">
            <a:avLst/>
          </a:prstGeom>
        </p:spPr>
      </p:pic>
      <p:pic>
        <p:nvPicPr>
          <p:cNvPr id="9" name="Picture 8">
            <a:extLst>
              <a:ext uri="{FF2B5EF4-FFF2-40B4-BE49-F238E27FC236}">
                <a16:creationId xmlns:a16="http://schemas.microsoft.com/office/drawing/2014/main" id="{6EF6BFFD-72B1-9800-4286-62DD06100FCF}"/>
              </a:ext>
            </a:extLst>
          </p:cNvPr>
          <p:cNvPicPr>
            <a:picLocks noChangeAspect="1"/>
          </p:cNvPicPr>
          <p:nvPr/>
        </p:nvPicPr>
        <p:blipFill rotWithShape="1">
          <a:blip r:embed="rId6"/>
          <a:srcRect l="18727" t="19768" r="13954" b="26745"/>
          <a:stretch/>
        </p:blipFill>
        <p:spPr>
          <a:xfrm>
            <a:off x="9417051" y="6145531"/>
            <a:ext cx="1681099" cy="1780957"/>
          </a:xfrm>
          <a:prstGeom prst="rect">
            <a:avLst/>
          </a:prstGeom>
        </p:spPr>
      </p:pic>
      <p:pic>
        <p:nvPicPr>
          <p:cNvPr id="4" name="Graphic 3" descr="Two Hearts with solid fill">
            <a:extLst>
              <a:ext uri="{FF2B5EF4-FFF2-40B4-BE49-F238E27FC236}">
                <a16:creationId xmlns:a16="http://schemas.microsoft.com/office/drawing/2014/main" id="{E08B7262-034C-6EAB-E30E-871BA3EDEA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450" y="6043104"/>
            <a:ext cx="685801" cy="685801"/>
          </a:xfrm>
          <a:prstGeom prst="rect">
            <a:avLst/>
          </a:prstGeom>
        </p:spPr>
      </p:pic>
      <p:pic>
        <p:nvPicPr>
          <p:cNvPr id="5" name="Graphic 4" descr="Sparkling Heart with solid fill">
            <a:extLst>
              <a:ext uri="{FF2B5EF4-FFF2-40B4-BE49-F238E27FC236}">
                <a16:creationId xmlns:a16="http://schemas.microsoft.com/office/drawing/2014/main" id="{656891A8-6737-8051-F70C-20AEF1B083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40948" y="7363714"/>
            <a:ext cx="685801" cy="685801"/>
          </a:xfrm>
          <a:prstGeom prst="rect">
            <a:avLst/>
          </a:prstGeom>
        </p:spPr>
      </p:pic>
      <p:pic>
        <p:nvPicPr>
          <p:cNvPr id="1026" name="Picture 2">
            <a:extLst>
              <a:ext uri="{FF2B5EF4-FFF2-40B4-BE49-F238E27FC236}">
                <a16:creationId xmlns:a16="http://schemas.microsoft.com/office/drawing/2014/main" id="{522F0FFD-AE49-CAEB-7CE3-A214D4ACD1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7304" y="2774125"/>
            <a:ext cx="1263514" cy="15304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B3C4C9-07CC-2BD3-032F-3FB74B545F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1440" y="4304570"/>
            <a:ext cx="1261679" cy="1727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of Pedro Perez">
            <a:extLst>
              <a:ext uri="{FF2B5EF4-FFF2-40B4-BE49-F238E27FC236}">
                <a16:creationId xmlns:a16="http://schemas.microsoft.com/office/drawing/2014/main" id="{AB86731D-C7A7-0FCB-00DB-00FCF5B258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2769362"/>
            <a:ext cx="1291439" cy="1536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E2F4146-AEB7-7CA6-AC74-AC9B27E0AB5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64" b="20626"/>
          <a:stretch/>
        </p:blipFill>
        <p:spPr bwMode="auto">
          <a:xfrm>
            <a:off x="1" y="4304570"/>
            <a:ext cx="1295110" cy="1719787"/>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96E52F86-B558-AB57-838A-C8FBBC4762CD}"/>
              </a:ext>
            </a:extLst>
          </p:cNvPr>
          <p:cNvSpPr/>
          <p:nvPr/>
        </p:nvSpPr>
        <p:spPr>
          <a:xfrm>
            <a:off x="6314992" y="3847370"/>
            <a:ext cx="1149359" cy="914400"/>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DE6DE3F6-D3C4-7D9B-1572-2DC4824AD010}"/>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4807" t="32535"/>
          <a:stretch/>
        </p:blipFill>
        <p:spPr bwMode="auto">
          <a:xfrm>
            <a:off x="849310" y="3620004"/>
            <a:ext cx="866783" cy="1164280"/>
          </a:xfrm>
          <a:prstGeom prst="rect">
            <a:avLst/>
          </a:prstGeom>
          <a:noFill/>
          <a:extLst>
            <a:ext uri="{909E8E84-426E-40DD-AFC4-6F175D3DCCD1}">
              <a14:hiddenFill xmlns:a14="http://schemas.microsoft.com/office/drawing/2010/main">
                <a:solidFill>
                  <a:srgbClr val="FFFFFF"/>
                </a:solidFill>
              </a14:hiddenFill>
            </a:ext>
          </a:extLst>
        </p:spPr>
      </p:pic>
      <p:sp>
        <p:nvSpPr>
          <p:cNvPr id="10" name="Star: 5 Points 9">
            <a:extLst>
              <a:ext uri="{FF2B5EF4-FFF2-40B4-BE49-F238E27FC236}">
                <a16:creationId xmlns:a16="http://schemas.microsoft.com/office/drawing/2014/main" id="{DC695845-9470-1881-1F0C-F0C35528D71F}"/>
              </a:ext>
            </a:extLst>
          </p:cNvPr>
          <p:cNvSpPr/>
          <p:nvPr/>
        </p:nvSpPr>
        <p:spPr>
          <a:xfrm>
            <a:off x="1837543" y="4263945"/>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EC026866-2204-B50E-8FC5-15C7E8B005F8}"/>
              </a:ext>
            </a:extLst>
          </p:cNvPr>
          <p:cNvSpPr/>
          <p:nvPr/>
        </p:nvSpPr>
        <p:spPr>
          <a:xfrm>
            <a:off x="8636000" y="3132676"/>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B8852489-D0A8-CA18-311C-60C3A41ED7EE}"/>
              </a:ext>
            </a:extLst>
          </p:cNvPr>
          <p:cNvSpPr/>
          <p:nvPr/>
        </p:nvSpPr>
        <p:spPr>
          <a:xfrm>
            <a:off x="10366628" y="2815861"/>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8B54350D-FAB4-3001-3D21-4D5904459C6B}"/>
              </a:ext>
            </a:extLst>
          </p:cNvPr>
          <p:cNvSpPr/>
          <p:nvPr/>
        </p:nvSpPr>
        <p:spPr>
          <a:xfrm>
            <a:off x="10922000" y="300228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D42E5592-3DB8-B5C3-9F88-AF46EB104C74}"/>
              </a:ext>
            </a:extLst>
          </p:cNvPr>
          <p:cNvSpPr/>
          <p:nvPr/>
        </p:nvSpPr>
        <p:spPr>
          <a:xfrm>
            <a:off x="9159006" y="281940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AB3CF72B-DDD9-E8D6-9AE0-F13C8CF88D72}"/>
              </a:ext>
            </a:extLst>
          </p:cNvPr>
          <p:cNvSpPr/>
          <p:nvPr/>
        </p:nvSpPr>
        <p:spPr>
          <a:xfrm>
            <a:off x="9779000" y="2783743"/>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C59C594-FFEE-A4DB-190D-04E20285882A}"/>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2543" t="2183" r="14988" b="11079"/>
          <a:stretch/>
        </p:blipFill>
        <p:spPr>
          <a:xfrm>
            <a:off x="270530" y="1010918"/>
            <a:ext cx="1961160" cy="1719582"/>
          </a:xfrm>
          <a:prstGeom prst="rect">
            <a:avLst/>
          </a:prstGeom>
        </p:spPr>
      </p:pic>
      <p:pic>
        <p:nvPicPr>
          <p:cNvPr id="18" name="Picture 2" descr="UCLA Script logo">
            <a:extLst>
              <a:ext uri="{FF2B5EF4-FFF2-40B4-BE49-F238E27FC236}">
                <a16:creationId xmlns:a16="http://schemas.microsoft.com/office/drawing/2014/main" id="{FA520ABE-3C97-F864-CBEA-B6B9229E0DBE}"/>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3633" t="23014" r="22461" b="21865"/>
          <a:stretch/>
        </p:blipFill>
        <p:spPr bwMode="auto">
          <a:xfrm>
            <a:off x="6449142" y="3386878"/>
            <a:ext cx="1015209" cy="5603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ED8D5B-41F8-07D1-CD9D-50CDBC13FFCE}"/>
              </a:ext>
            </a:extLst>
          </p:cNvPr>
          <p:cNvPicPr>
            <a:picLocks noChangeAspect="1"/>
          </p:cNvPicPr>
          <p:nvPr/>
        </p:nvPicPr>
        <p:blipFill>
          <a:blip r:embed="rId18"/>
          <a:stretch>
            <a:fillRect/>
          </a:stretch>
        </p:blipFill>
        <p:spPr>
          <a:xfrm>
            <a:off x="11487823" y="772343"/>
            <a:ext cx="1131439" cy="1899356"/>
          </a:xfrm>
          <a:prstGeom prst="rect">
            <a:avLst/>
          </a:prstGeom>
        </p:spPr>
      </p:pic>
    </p:spTree>
    <p:extLst>
      <p:ext uri="{BB962C8B-B14F-4D97-AF65-F5344CB8AC3E}">
        <p14:creationId xmlns:p14="http://schemas.microsoft.com/office/powerpoint/2010/main" val="1175672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9B805010-7468-2C5C-DA4F-D172B4FEA2D9}"/>
              </a:ext>
            </a:extLst>
          </p:cNvPr>
          <p:cNvCxnSpPr>
            <a:cxnSpLocks/>
          </p:cNvCxnSpPr>
          <p:nvPr/>
        </p:nvCxnSpPr>
        <p:spPr>
          <a:xfrm>
            <a:off x="330200" y="9201150"/>
            <a:ext cx="1371600" cy="0"/>
          </a:xfrm>
          <a:prstGeom prst="line">
            <a:avLst/>
          </a:prstGeom>
          <a:ln w="76200">
            <a:solidFill>
              <a:srgbClr val="4EAC4B"/>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75FEDAA-5615-2AFA-2268-B7D977D4E626}"/>
              </a:ext>
            </a:extLst>
          </p:cNvPr>
          <p:cNvCxnSpPr>
            <a:cxnSpLocks/>
          </p:cNvCxnSpPr>
          <p:nvPr/>
        </p:nvCxnSpPr>
        <p:spPr>
          <a:xfrm>
            <a:off x="330200" y="8820150"/>
            <a:ext cx="1371600" cy="0"/>
          </a:xfrm>
          <a:prstGeom prst="line">
            <a:avLst/>
          </a:prstGeom>
          <a:ln w="76200">
            <a:solidFill>
              <a:srgbClr val="5ABAB9"/>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F92E2AA-EC8E-A52C-271D-5FD553C8EAAE}"/>
              </a:ext>
            </a:extLst>
          </p:cNvPr>
          <p:cNvCxnSpPr>
            <a:cxnSpLocks/>
          </p:cNvCxnSpPr>
          <p:nvPr/>
        </p:nvCxnSpPr>
        <p:spPr>
          <a:xfrm>
            <a:off x="330200" y="8362950"/>
            <a:ext cx="1371600" cy="0"/>
          </a:xfrm>
          <a:prstGeom prst="line">
            <a:avLst/>
          </a:prstGeom>
          <a:ln w="76200">
            <a:solidFill>
              <a:srgbClr val="0D0D0B"/>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C68975-FC84-E8D9-4BC7-67DB3640DA8E}"/>
              </a:ext>
            </a:extLst>
          </p:cNvPr>
          <p:cNvCxnSpPr>
            <a:cxnSpLocks/>
          </p:cNvCxnSpPr>
          <p:nvPr/>
        </p:nvCxnSpPr>
        <p:spPr>
          <a:xfrm>
            <a:off x="330200" y="7905750"/>
            <a:ext cx="1371600" cy="0"/>
          </a:xfrm>
          <a:prstGeom prst="line">
            <a:avLst/>
          </a:prstGeom>
          <a:ln w="76200">
            <a:solidFill>
              <a:srgbClr val="D2232E"/>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7CEC66E-6944-FE00-C821-A68669C7442E}"/>
              </a:ext>
            </a:extLst>
          </p:cNvPr>
          <p:cNvCxnSpPr>
            <a:cxnSpLocks/>
          </p:cNvCxnSpPr>
          <p:nvPr/>
        </p:nvCxnSpPr>
        <p:spPr>
          <a:xfrm>
            <a:off x="330200" y="7518888"/>
            <a:ext cx="1371600" cy="0"/>
          </a:xfrm>
          <a:prstGeom prst="line">
            <a:avLst/>
          </a:prstGeom>
          <a:ln w="76200">
            <a:solidFill>
              <a:srgbClr val="393F7C"/>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04CD3D-CE25-9769-D4CB-A6AB27E34D12}"/>
              </a:ext>
            </a:extLst>
          </p:cNvPr>
          <p:cNvCxnSpPr/>
          <p:nvPr/>
        </p:nvCxnSpPr>
        <p:spPr>
          <a:xfrm>
            <a:off x="1854200" y="7512500"/>
            <a:ext cx="137160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A912A2-9BD8-E68C-6A60-FC7E5BEBBFE8}"/>
              </a:ext>
            </a:extLst>
          </p:cNvPr>
          <p:cNvCxnSpPr/>
          <p:nvPr/>
        </p:nvCxnSpPr>
        <p:spPr>
          <a:xfrm>
            <a:off x="1854200" y="7899362"/>
            <a:ext cx="13716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858C7AB-5946-E0AC-BBEB-AA048A26B486}"/>
              </a:ext>
            </a:extLst>
          </p:cNvPr>
          <p:cNvCxnSpPr/>
          <p:nvPr/>
        </p:nvCxnSpPr>
        <p:spPr>
          <a:xfrm>
            <a:off x="1854200" y="8356562"/>
            <a:ext cx="137160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8668F0-E81B-B5BF-6103-3F95FF91287F}"/>
              </a:ext>
            </a:extLst>
          </p:cNvPr>
          <p:cNvCxnSpPr/>
          <p:nvPr/>
        </p:nvCxnSpPr>
        <p:spPr>
          <a:xfrm>
            <a:off x="1854200" y="8813762"/>
            <a:ext cx="13716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C1E923-2117-2180-41AE-7E13744C19C1}"/>
              </a:ext>
            </a:extLst>
          </p:cNvPr>
          <p:cNvCxnSpPr/>
          <p:nvPr/>
        </p:nvCxnSpPr>
        <p:spPr>
          <a:xfrm>
            <a:off x="1854200" y="9194762"/>
            <a:ext cx="137160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105698" y="4706662"/>
            <a:ext cx="3757354" cy="1413934"/>
          </a:xfrm>
        </p:spPr>
        <p:txBody>
          <a:bodyPr>
            <a:noAutofit/>
          </a:bodyPr>
          <a:lstStyle/>
          <a:p>
            <a:r>
              <a:rPr lang="en-US" sz="5120" dirty="0">
                <a:latin typeface="Yu Gothic" charset="-128"/>
                <a:ea typeface="Yu Gothic" charset="-128"/>
                <a:cs typeface="Yu Gothic" charset="-128"/>
              </a:rPr>
              <a:t>Questions?</a:t>
            </a:r>
          </a:p>
        </p:txBody>
      </p:sp>
      <p:sp>
        <p:nvSpPr>
          <p:cNvPr id="3" name="TextBox 2">
            <a:extLst>
              <a:ext uri="{FF2B5EF4-FFF2-40B4-BE49-F238E27FC236}">
                <a16:creationId xmlns:a16="http://schemas.microsoft.com/office/drawing/2014/main" id="{9E82ED5C-4D5D-4239-9D42-D97E84024B67}"/>
              </a:ext>
            </a:extLst>
          </p:cNvPr>
          <p:cNvSpPr txBox="1"/>
          <p:nvPr/>
        </p:nvSpPr>
        <p:spPr>
          <a:xfrm>
            <a:off x="3513335" y="6501404"/>
            <a:ext cx="7975260" cy="880241"/>
          </a:xfrm>
          <a:prstGeom prst="rect">
            <a:avLst/>
          </a:prstGeom>
          <a:noFill/>
        </p:spPr>
        <p:txBody>
          <a:bodyPr wrap="none" rtlCol="0">
            <a:spAutoFit/>
          </a:bodyPr>
          <a:lstStyle/>
          <a:p>
            <a:pPr defTabSz="975390"/>
            <a:r>
              <a:rPr lang="en-US" sz="2560" b="1" dirty="0">
                <a:solidFill>
                  <a:prstClr val="black"/>
                </a:solidFill>
                <a:latin typeface="Yu Gothic" panose="020B0400000000000000" pitchFamily="34" charset="-128"/>
                <a:ea typeface="Yu Gothic" panose="020B0400000000000000" pitchFamily="34" charset="-128"/>
              </a:rPr>
              <a:t>Contact Information</a:t>
            </a:r>
          </a:p>
          <a:p>
            <a:pPr defTabSz="975390"/>
            <a:r>
              <a:rPr lang="en-US" sz="2560" dirty="0">
                <a:solidFill>
                  <a:prstClr val="black"/>
                </a:solidFill>
                <a:latin typeface="Yu Gothic" panose="020B0400000000000000" pitchFamily="34" charset="-128"/>
                <a:ea typeface="Yu Gothic" panose="020B0400000000000000" pitchFamily="34" charset="-128"/>
              </a:rPr>
              <a:t>Jonathan Mah, University of California, Los Angeles</a:t>
            </a:r>
          </a:p>
        </p:txBody>
      </p:sp>
      <p:sp>
        <p:nvSpPr>
          <p:cNvPr id="10" name="object 6">
            <a:extLst>
              <a:ext uri="{FF2B5EF4-FFF2-40B4-BE49-F238E27FC236}">
                <a16:creationId xmlns:a16="http://schemas.microsoft.com/office/drawing/2014/main" id="{105160E2-CB4E-420D-AFA8-577A7FF83330}"/>
              </a:ext>
            </a:extLst>
          </p:cNvPr>
          <p:cNvSpPr/>
          <p:nvPr/>
        </p:nvSpPr>
        <p:spPr>
          <a:xfrm>
            <a:off x="3598527" y="7387800"/>
            <a:ext cx="601155" cy="494283"/>
          </a:xfrm>
          <a:prstGeom prst="rect">
            <a:avLst/>
          </a:prstGeom>
          <a:blipFill>
            <a:blip r:embed="rId3" cstate="print"/>
            <a:stretch>
              <a:fillRect/>
            </a:stretch>
          </a:blipFill>
        </p:spPr>
        <p:txBody>
          <a:bodyPr wrap="square" lIns="0" tIns="0" rIns="0" bIns="0" rtlCol="0"/>
          <a:lstStyle/>
          <a:p>
            <a:pPr defTabSz="975390"/>
            <a:endParaRPr sz="1920">
              <a:solidFill>
                <a:prstClr val="black"/>
              </a:solidFill>
              <a:latin typeface="Calibri" panose="020F0502020204030204"/>
            </a:endParaRPr>
          </a:p>
        </p:txBody>
      </p:sp>
      <p:sp>
        <p:nvSpPr>
          <p:cNvPr id="12" name="object 7">
            <a:extLst>
              <a:ext uri="{FF2B5EF4-FFF2-40B4-BE49-F238E27FC236}">
                <a16:creationId xmlns:a16="http://schemas.microsoft.com/office/drawing/2014/main" id="{A907D1B5-59C9-4FA0-85CB-133742C7313B}"/>
              </a:ext>
            </a:extLst>
          </p:cNvPr>
          <p:cNvSpPr/>
          <p:nvPr/>
        </p:nvSpPr>
        <p:spPr>
          <a:xfrm>
            <a:off x="3410570" y="8501267"/>
            <a:ext cx="922546" cy="642733"/>
          </a:xfrm>
          <a:prstGeom prst="rect">
            <a:avLst/>
          </a:prstGeom>
          <a:blipFill>
            <a:blip r:embed="rId4" cstate="print"/>
            <a:stretch>
              <a:fillRect/>
            </a:stretch>
          </a:blipFill>
        </p:spPr>
        <p:txBody>
          <a:bodyPr wrap="square" lIns="0" tIns="0" rIns="0" bIns="0" rtlCol="0"/>
          <a:lstStyle/>
          <a:p>
            <a:pPr defTabSz="975390"/>
            <a:endParaRPr sz="1920">
              <a:solidFill>
                <a:prstClr val="black"/>
              </a:solidFill>
              <a:latin typeface="Calibri" panose="020F0502020204030204"/>
            </a:endParaRPr>
          </a:p>
        </p:txBody>
      </p:sp>
      <p:sp>
        <p:nvSpPr>
          <p:cNvPr id="13" name="object 8">
            <a:extLst>
              <a:ext uri="{FF2B5EF4-FFF2-40B4-BE49-F238E27FC236}">
                <a16:creationId xmlns:a16="http://schemas.microsoft.com/office/drawing/2014/main" id="{3D4EAAFE-01E5-4D56-A6FC-F8DD6D51AB0D}"/>
              </a:ext>
            </a:extLst>
          </p:cNvPr>
          <p:cNvSpPr txBox="1"/>
          <p:nvPr/>
        </p:nvSpPr>
        <p:spPr>
          <a:xfrm>
            <a:off x="4206939" y="7381645"/>
            <a:ext cx="7975260" cy="1708502"/>
          </a:xfrm>
          <a:prstGeom prst="rect">
            <a:avLst/>
          </a:prstGeom>
        </p:spPr>
        <p:txBody>
          <a:bodyPr vert="horz" wrap="square" lIns="0" tIns="13547" rIns="0" bIns="0" rtlCol="0">
            <a:spAutoFit/>
          </a:bodyPr>
          <a:lstStyle/>
          <a:p>
            <a:pPr marL="13547" defTabSz="975390">
              <a:spcBef>
                <a:spcPts val="1984"/>
              </a:spcBef>
            </a:pPr>
            <a:r>
              <a:rPr lang="en-US" sz="2560" spc="-16" dirty="0">
                <a:solidFill>
                  <a:prstClr val="black"/>
                </a:solidFill>
                <a:latin typeface="Yu Gothic" panose="020B0400000000000000" pitchFamily="34" charset="-128"/>
                <a:ea typeface="Yu Gothic" panose="020B0400000000000000" pitchFamily="34" charset="-128"/>
                <a:cs typeface="Arial"/>
              </a:rPr>
              <a:t>@jonmah_compbio </a:t>
            </a:r>
            <a:r>
              <a:rPr lang="en-US" sz="2560" spc="-16" baseline="30000" dirty="0">
                <a:solidFill>
                  <a:prstClr val="black"/>
                </a:solidFill>
                <a:latin typeface="Yu Gothic" panose="020B0400000000000000" pitchFamily="34" charset="-128"/>
                <a:ea typeface="Yu Gothic" panose="020B0400000000000000" pitchFamily="34" charset="-128"/>
                <a:cs typeface="Arial"/>
              </a:rPr>
              <a:t>(maybe not this one oopsie </a:t>
            </a:r>
            <a:r>
              <a:rPr lang="en-US" sz="2560" spc="-16" baseline="30000" dirty="0" err="1">
                <a:solidFill>
                  <a:prstClr val="black"/>
                </a:solidFill>
                <a:latin typeface="Yu Gothic" panose="020B0400000000000000" pitchFamily="34" charset="-128"/>
                <a:ea typeface="Yu Gothic" panose="020B0400000000000000" pitchFamily="34" charset="-128"/>
                <a:cs typeface="Arial"/>
              </a:rPr>
              <a:t>woopsie</a:t>
            </a:r>
            <a:r>
              <a:rPr lang="en-US" sz="2560" spc="-16" baseline="30000" dirty="0">
                <a:solidFill>
                  <a:prstClr val="black"/>
                </a:solidFill>
                <a:latin typeface="Yu Gothic" panose="020B0400000000000000" pitchFamily="34" charset="-128"/>
                <a:ea typeface="Yu Gothic" panose="020B0400000000000000" pitchFamily="34" charset="-128"/>
                <a:cs typeface="Arial"/>
              </a:rPr>
              <a:t>)</a:t>
            </a:r>
          </a:p>
          <a:p>
            <a:pPr marL="13547" defTabSz="975390">
              <a:spcBef>
                <a:spcPts val="1984"/>
              </a:spcBef>
            </a:pPr>
            <a:r>
              <a:rPr lang="en-US" sz="2560" spc="-37" dirty="0">
                <a:solidFill>
                  <a:prstClr val="black"/>
                </a:solidFill>
                <a:latin typeface="Yu Gothic" panose="020B0400000000000000" pitchFamily="34" charset="-128"/>
                <a:ea typeface="Yu Gothic" panose="020B0400000000000000" pitchFamily="34" charset="-128"/>
                <a:cs typeface="Arial"/>
              </a:rPr>
              <a:t>@jonmah_compbio</a:t>
            </a:r>
          </a:p>
          <a:p>
            <a:pPr marL="13547" defTabSz="975390">
              <a:spcBef>
                <a:spcPts val="1984"/>
              </a:spcBef>
            </a:pPr>
            <a:r>
              <a:rPr lang="en-US" sz="2560" spc="-16" dirty="0">
                <a:solidFill>
                  <a:prstClr val="black"/>
                </a:solidFill>
                <a:latin typeface="Yu Gothic" panose="020B0400000000000000" pitchFamily="34" charset="-128"/>
                <a:ea typeface="Yu Gothic" panose="020B0400000000000000" pitchFamily="34" charset="-128"/>
                <a:cs typeface="Arial"/>
              </a:rPr>
              <a:t>jonmah@g.ucla.edu</a:t>
            </a:r>
            <a:endParaRPr sz="2560" dirty="0">
              <a:solidFill>
                <a:prstClr val="black"/>
              </a:solidFill>
              <a:latin typeface="Yu Gothic" panose="020B0400000000000000" pitchFamily="34" charset="-128"/>
              <a:ea typeface="Yu Gothic" panose="020B0400000000000000" pitchFamily="34" charset="-128"/>
              <a:cs typeface="Arial"/>
            </a:endParaRPr>
          </a:p>
        </p:txBody>
      </p:sp>
      <p:pic>
        <p:nvPicPr>
          <p:cNvPr id="6" name="Picture 5" descr="A black and white symbol&#10;&#10;Description automatically generated">
            <a:extLst>
              <a:ext uri="{FF2B5EF4-FFF2-40B4-BE49-F238E27FC236}">
                <a16:creationId xmlns:a16="http://schemas.microsoft.com/office/drawing/2014/main" id="{C741181A-2D46-2AE1-4386-B9D7ED1A8ED4}"/>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98527" y="7894258"/>
            <a:ext cx="511262" cy="594834"/>
          </a:xfrm>
          <a:prstGeom prst="rect">
            <a:avLst/>
          </a:prstGeom>
        </p:spPr>
      </p:pic>
      <p:sp>
        <p:nvSpPr>
          <p:cNvPr id="4" name="Content Placeholder 2">
            <a:extLst>
              <a:ext uri="{FF2B5EF4-FFF2-40B4-BE49-F238E27FC236}">
                <a16:creationId xmlns:a16="http://schemas.microsoft.com/office/drawing/2014/main" id="{6C41B121-3466-1CBE-062E-BD57195BB0AD}"/>
              </a:ext>
            </a:extLst>
          </p:cNvPr>
          <p:cNvSpPr txBox="1">
            <a:spLocks/>
          </p:cNvSpPr>
          <p:nvPr/>
        </p:nvSpPr>
        <p:spPr>
          <a:xfrm>
            <a:off x="894080" y="2596444"/>
            <a:ext cx="11216640" cy="1899356"/>
          </a:xfrm>
          <a:prstGeom prst="rect">
            <a:avLst/>
          </a:prstGeom>
        </p:spPr>
        <p:txBody>
          <a:bodyPr>
            <a:normAutofit fontScale="92500"/>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sz="3600" dirty="0"/>
              <a:t>Reduction of genetic diversity in North American guts</a:t>
            </a:r>
          </a:p>
          <a:p>
            <a:r>
              <a:rPr lang="en-US" sz="3600" dirty="0"/>
              <a:t>Inference of varied demography and DFE in 27 species</a:t>
            </a:r>
          </a:p>
          <a:p>
            <a:r>
              <a:rPr lang="en-US" sz="3600" dirty="0"/>
              <a:t>Accessory genes have less deleterious DFEs than core genes</a:t>
            </a:r>
          </a:p>
          <a:p>
            <a:endParaRPr lang="en-US" sz="3600" dirty="0"/>
          </a:p>
        </p:txBody>
      </p:sp>
      <p:sp>
        <p:nvSpPr>
          <p:cNvPr id="5" name="Title 1">
            <a:extLst>
              <a:ext uri="{FF2B5EF4-FFF2-40B4-BE49-F238E27FC236}">
                <a16:creationId xmlns:a16="http://schemas.microsoft.com/office/drawing/2014/main" id="{8B9B891C-DA69-53C6-C054-ABEB089F2B47}"/>
              </a:ext>
            </a:extLst>
          </p:cNvPr>
          <p:cNvSpPr txBox="1">
            <a:spLocks/>
          </p:cNvSpPr>
          <p:nvPr/>
        </p:nvSpPr>
        <p:spPr>
          <a:xfrm>
            <a:off x="463550" y="965200"/>
            <a:ext cx="12077700" cy="1415772"/>
          </a:xfrm>
          <a:prstGeom prst="rect">
            <a:avLst/>
          </a:prstGeom>
        </p:spPr>
        <p:txBody>
          <a:bodyPr vert="horz" lIns="91440" tIns="45720" rIns="91440" bIns="45720" rtlCol="0" anchor="ctr">
            <a:normAutofit/>
          </a:bodyPr>
          <a:lstStyle>
            <a:lvl1pPr algn="l" defTabSz="975390" rtl="0" eaLnBrk="1" latinLnBrk="0" hangingPunct="1">
              <a:lnSpc>
                <a:spcPct val="90000"/>
              </a:lnSpc>
              <a:spcBef>
                <a:spcPct val="0"/>
              </a:spcBef>
              <a:buNone/>
              <a:defRPr sz="4693" kern="1200">
                <a:solidFill>
                  <a:schemeClr val="tx1"/>
                </a:solidFill>
                <a:latin typeface="+mj-lt"/>
                <a:ea typeface="+mj-ea"/>
                <a:cs typeface="+mj-cs"/>
              </a:defRPr>
            </a:lvl1pPr>
          </a:lstStyle>
          <a:p>
            <a:r>
              <a:rPr lang="en-US">
                <a:latin typeface="Yu Gothic" panose="020B0400000000000000" pitchFamily="34" charset="-128"/>
                <a:ea typeface="Yu Gothic" panose="020B0400000000000000" pitchFamily="34" charset="-128"/>
              </a:rPr>
              <a:t>Takeaways</a:t>
            </a:r>
            <a:endParaRPr lang="en-US" dirty="0">
              <a:latin typeface="Yu Gothic" panose="020B0400000000000000" pitchFamily="34" charset="-128"/>
              <a:ea typeface="Yu Gothic" panose="020B0400000000000000" pitchFamily="34" charset="-128"/>
            </a:endParaRPr>
          </a:p>
        </p:txBody>
      </p:sp>
      <p:grpSp>
        <p:nvGrpSpPr>
          <p:cNvPr id="11" name="Group 10">
            <a:extLst>
              <a:ext uri="{FF2B5EF4-FFF2-40B4-BE49-F238E27FC236}">
                <a16:creationId xmlns:a16="http://schemas.microsoft.com/office/drawing/2014/main" id="{E831A6F0-2282-C337-FBCB-9D92D02D40AB}"/>
              </a:ext>
            </a:extLst>
          </p:cNvPr>
          <p:cNvGrpSpPr/>
          <p:nvPr/>
        </p:nvGrpSpPr>
        <p:grpSpPr>
          <a:xfrm>
            <a:off x="7447280" y="7587245"/>
            <a:ext cx="4846320" cy="1899356"/>
            <a:chOff x="977917" y="246723"/>
            <a:chExt cx="9791683" cy="3703320"/>
          </a:xfrm>
        </p:grpSpPr>
        <p:pic>
          <p:nvPicPr>
            <p:cNvPr id="7" name="Picture 6">
              <a:extLst>
                <a:ext uri="{FF2B5EF4-FFF2-40B4-BE49-F238E27FC236}">
                  <a16:creationId xmlns:a16="http://schemas.microsoft.com/office/drawing/2014/main" id="{BB6A7896-394E-C6D7-4522-687F74DD1A5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543" t="2183" r="14988" b="11079"/>
            <a:stretch/>
          </p:blipFill>
          <p:spPr>
            <a:xfrm>
              <a:off x="977917" y="500347"/>
              <a:ext cx="3962400" cy="3352800"/>
            </a:xfrm>
            <a:prstGeom prst="rect">
              <a:avLst/>
            </a:prstGeom>
          </p:spPr>
        </p:pic>
        <p:pic>
          <p:nvPicPr>
            <p:cNvPr id="8" name="Picture 2" descr="UCLA Script logo">
              <a:extLst>
                <a:ext uri="{FF2B5EF4-FFF2-40B4-BE49-F238E27FC236}">
                  <a16:creationId xmlns:a16="http://schemas.microsoft.com/office/drawing/2014/main" id="{4A5D0B3F-0D79-8738-E2DE-BF830C0234F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633" t="23014" r="22461" b="21865"/>
            <a:stretch/>
          </p:blipFill>
          <p:spPr bwMode="auto">
            <a:xfrm>
              <a:off x="4978400" y="1987009"/>
              <a:ext cx="3048000" cy="16233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A73F6D2-03BF-5776-6277-DB0D863324D4}"/>
                </a:ext>
              </a:extLst>
            </p:cNvPr>
            <p:cNvPicPr>
              <a:picLocks noChangeAspect="1"/>
            </p:cNvPicPr>
            <p:nvPr/>
          </p:nvPicPr>
          <p:blipFill>
            <a:blip r:embed="rId8"/>
            <a:stretch>
              <a:fillRect/>
            </a:stretch>
          </p:blipFill>
          <p:spPr>
            <a:xfrm>
              <a:off x="8483600" y="246723"/>
              <a:ext cx="2286000" cy="3703320"/>
            </a:xfrm>
            <a:prstGeom prst="rect">
              <a:avLst/>
            </a:prstGeom>
          </p:spPr>
        </p:pic>
      </p:grpSp>
      <p:pic>
        <p:nvPicPr>
          <p:cNvPr id="17" name="Picture 2" descr="Uncle Sam – Helmbold's">
            <a:extLst>
              <a:ext uri="{FF2B5EF4-FFF2-40B4-BE49-F238E27FC236}">
                <a16:creationId xmlns:a16="http://schemas.microsoft.com/office/drawing/2014/main" id="{1179F2BF-1DC7-9CD9-2261-3CD05BA54F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9281" y="4593724"/>
            <a:ext cx="2018049" cy="2711918"/>
          </a:xfrm>
          <a:prstGeom prst="rect">
            <a:avLst/>
          </a:prstGeom>
          <a:noFill/>
          <a:extLst>
            <a:ext uri="{909E8E84-426E-40DD-AFC4-6F175D3DCCD1}">
              <a14:hiddenFill xmlns:a14="http://schemas.microsoft.com/office/drawing/2010/main">
                <a:solidFill>
                  <a:srgbClr val="FFFFFF"/>
                </a:solidFill>
              </a14:hiddenFill>
            </a:ext>
          </a:extLst>
        </p:spPr>
      </p:pic>
      <p:sp>
        <p:nvSpPr>
          <p:cNvPr id="23" name="Star: 5 Points 22">
            <a:extLst>
              <a:ext uri="{FF2B5EF4-FFF2-40B4-BE49-F238E27FC236}">
                <a16:creationId xmlns:a16="http://schemas.microsoft.com/office/drawing/2014/main" id="{F111E716-E081-2038-13DC-1B2859095428}"/>
              </a:ext>
            </a:extLst>
          </p:cNvPr>
          <p:cNvSpPr/>
          <p:nvPr/>
        </p:nvSpPr>
        <p:spPr>
          <a:xfrm>
            <a:off x="642121" y="732984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4D76F4B-BFE0-6992-275B-6ADFA7F75ACF}"/>
              </a:ext>
            </a:extLst>
          </p:cNvPr>
          <p:cNvSpPr/>
          <p:nvPr/>
        </p:nvSpPr>
        <p:spPr>
          <a:xfrm>
            <a:off x="642121" y="7774914"/>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ar: 5 Points 24">
            <a:extLst>
              <a:ext uri="{FF2B5EF4-FFF2-40B4-BE49-F238E27FC236}">
                <a16:creationId xmlns:a16="http://schemas.microsoft.com/office/drawing/2014/main" id="{4F67428A-0B81-A857-4C7C-421ABCB8B3E8}"/>
              </a:ext>
            </a:extLst>
          </p:cNvPr>
          <p:cNvSpPr/>
          <p:nvPr/>
        </p:nvSpPr>
        <p:spPr>
          <a:xfrm>
            <a:off x="642121" y="8228731"/>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ar: 5 Points 25">
            <a:extLst>
              <a:ext uri="{FF2B5EF4-FFF2-40B4-BE49-F238E27FC236}">
                <a16:creationId xmlns:a16="http://schemas.microsoft.com/office/drawing/2014/main" id="{71FC812C-1D7E-1E54-0FCE-6FC1A0680777}"/>
              </a:ext>
            </a:extLst>
          </p:cNvPr>
          <p:cNvSpPr/>
          <p:nvPr/>
        </p:nvSpPr>
        <p:spPr>
          <a:xfrm>
            <a:off x="642121" y="8672241"/>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a:extLst>
              <a:ext uri="{FF2B5EF4-FFF2-40B4-BE49-F238E27FC236}">
                <a16:creationId xmlns:a16="http://schemas.microsoft.com/office/drawing/2014/main" id="{BADFC674-AB8E-938B-045F-24AC68CF54C1}"/>
              </a:ext>
            </a:extLst>
          </p:cNvPr>
          <p:cNvSpPr/>
          <p:nvPr/>
        </p:nvSpPr>
        <p:spPr>
          <a:xfrm>
            <a:off x="642121" y="9057602"/>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365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9" name="Picture 8">
            <a:extLst>
              <a:ext uri="{FF2B5EF4-FFF2-40B4-BE49-F238E27FC236}">
                <a16:creationId xmlns:a16="http://schemas.microsoft.com/office/drawing/2014/main" id="{AA891E15-7A2F-1B8E-D724-FBFF88F815A5}"/>
              </a:ext>
            </a:extLst>
          </p:cNvPr>
          <p:cNvPicPr>
            <a:picLocks noChangeAspect="1"/>
          </p:cNvPicPr>
          <p:nvPr/>
        </p:nvPicPr>
        <p:blipFill>
          <a:blip r:embed="rId3"/>
          <a:stretch>
            <a:fillRect/>
          </a:stretch>
        </p:blipFill>
        <p:spPr>
          <a:xfrm>
            <a:off x="0" y="2028790"/>
            <a:ext cx="13004800" cy="7724810"/>
          </a:xfrm>
          <a:prstGeom prst="rect">
            <a:avLst/>
          </a:prstGeom>
        </p:spPr>
      </p:pic>
    </p:spTree>
    <p:extLst>
      <p:ext uri="{BB962C8B-B14F-4D97-AF65-F5344CB8AC3E}">
        <p14:creationId xmlns:p14="http://schemas.microsoft.com/office/powerpoint/2010/main" val="24507211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5" name="Picture 4">
            <a:extLst>
              <a:ext uri="{FF2B5EF4-FFF2-40B4-BE49-F238E27FC236}">
                <a16:creationId xmlns:a16="http://schemas.microsoft.com/office/drawing/2014/main" id="{D23AD1A2-D8AE-425B-5FFD-CB78815592D9}"/>
              </a:ext>
            </a:extLst>
          </p:cNvPr>
          <p:cNvPicPr>
            <a:picLocks noChangeAspect="1"/>
          </p:cNvPicPr>
          <p:nvPr/>
        </p:nvPicPr>
        <p:blipFill>
          <a:blip r:embed="rId2"/>
          <a:stretch>
            <a:fillRect/>
          </a:stretch>
        </p:blipFill>
        <p:spPr>
          <a:xfrm>
            <a:off x="0" y="1955800"/>
            <a:ext cx="6609041" cy="3505200"/>
          </a:xfrm>
          <a:prstGeom prst="rect">
            <a:avLst/>
          </a:prstGeom>
        </p:spPr>
      </p:pic>
      <p:pic>
        <p:nvPicPr>
          <p:cNvPr id="6" name="Picture 5">
            <a:extLst>
              <a:ext uri="{FF2B5EF4-FFF2-40B4-BE49-F238E27FC236}">
                <a16:creationId xmlns:a16="http://schemas.microsoft.com/office/drawing/2014/main" id="{381F0DDC-BB1C-D532-162E-C4F4C54AE2B5}"/>
              </a:ext>
            </a:extLst>
          </p:cNvPr>
          <p:cNvPicPr>
            <a:picLocks noChangeAspect="1"/>
          </p:cNvPicPr>
          <p:nvPr/>
        </p:nvPicPr>
        <p:blipFill>
          <a:blip r:embed="rId3"/>
          <a:stretch>
            <a:fillRect/>
          </a:stretch>
        </p:blipFill>
        <p:spPr>
          <a:xfrm>
            <a:off x="6502400" y="1955800"/>
            <a:ext cx="6277229" cy="7797800"/>
          </a:xfrm>
          <a:prstGeom prst="rect">
            <a:avLst/>
          </a:prstGeom>
        </p:spPr>
      </p:pic>
    </p:spTree>
    <p:extLst>
      <p:ext uri="{BB962C8B-B14F-4D97-AF65-F5344CB8AC3E}">
        <p14:creationId xmlns:p14="http://schemas.microsoft.com/office/powerpoint/2010/main" val="1626829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7" name="Picture 6">
            <a:extLst>
              <a:ext uri="{FF2B5EF4-FFF2-40B4-BE49-F238E27FC236}">
                <a16:creationId xmlns:a16="http://schemas.microsoft.com/office/drawing/2014/main" id="{A22DACD5-526B-3DB0-9D45-69CF1E5E89F4}"/>
              </a:ext>
            </a:extLst>
          </p:cNvPr>
          <p:cNvPicPr>
            <a:picLocks noChangeAspect="1"/>
          </p:cNvPicPr>
          <p:nvPr/>
        </p:nvPicPr>
        <p:blipFill>
          <a:blip r:embed="rId2"/>
          <a:stretch>
            <a:fillRect/>
          </a:stretch>
        </p:blipFill>
        <p:spPr>
          <a:xfrm>
            <a:off x="0" y="2103835"/>
            <a:ext cx="6502400" cy="7040901"/>
          </a:xfrm>
          <a:prstGeom prst="rect">
            <a:avLst/>
          </a:prstGeom>
        </p:spPr>
      </p:pic>
      <p:pic>
        <p:nvPicPr>
          <p:cNvPr id="9" name="Picture 8">
            <a:extLst>
              <a:ext uri="{FF2B5EF4-FFF2-40B4-BE49-F238E27FC236}">
                <a16:creationId xmlns:a16="http://schemas.microsoft.com/office/drawing/2014/main" id="{D60F0881-7DC0-414C-37E8-092A1BCBA7CB}"/>
              </a:ext>
            </a:extLst>
          </p:cNvPr>
          <p:cNvPicPr>
            <a:picLocks noChangeAspect="1"/>
          </p:cNvPicPr>
          <p:nvPr/>
        </p:nvPicPr>
        <p:blipFill>
          <a:blip r:embed="rId3"/>
          <a:stretch>
            <a:fillRect/>
          </a:stretch>
        </p:blipFill>
        <p:spPr>
          <a:xfrm>
            <a:off x="6434061" y="2043568"/>
            <a:ext cx="6570739" cy="3719286"/>
          </a:xfrm>
          <a:prstGeom prst="rect">
            <a:avLst/>
          </a:prstGeom>
        </p:spPr>
      </p:pic>
    </p:spTree>
    <p:extLst>
      <p:ext uri="{BB962C8B-B14F-4D97-AF65-F5344CB8AC3E}">
        <p14:creationId xmlns:p14="http://schemas.microsoft.com/office/powerpoint/2010/main" val="2340335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16386" name="Picture 2">
            <a:extLst>
              <a:ext uri="{FF2B5EF4-FFF2-40B4-BE49-F238E27FC236}">
                <a16:creationId xmlns:a16="http://schemas.microsoft.com/office/drawing/2014/main" id="{080D0F6C-588D-A109-866C-681DDB9FB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700" y="2151971"/>
            <a:ext cx="7645400" cy="760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58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4" name="Picture 3">
            <a:extLst>
              <a:ext uri="{FF2B5EF4-FFF2-40B4-BE49-F238E27FC236}">
                <a16:creationId xmlns:a16="http://schemas.microsoft.com/office/drawing/2014/main" id="{E00027FB-9708-29DA-2981-12560A15AF2D}"/>
              </a:ext>
            </a:extLst>
          </p:cNvPr>
          <p:cNvPicPr>
            <a:picLocks noChangeAspect="1"/>
          </p:cNvPicPr>
          <p:nvPr/>
        </p:nvPicPr>
        <p:blipFill>
          <a:blip r:embed="rId3"/>
          <a:stretch>
            <a:fillRect/>
          </a:stretch>
        </p:blipFill>
        <p:spPr>
          <a:xfrm>
            <a:off x="0" y="2895600"/>
            <a:ext cx="13004800" cy="5382270"/>
          </a:xfrm>
          <a:prstGeom prst="rect">
            <a:avLst/>
          </a:prstGeom>
        </p:spPr>
      </p:pic>
    </p:spTree>
    <p:extLst>
      <p:ext uri="{BB962C8B-B14F-4D97-AF65-F5344CB8AC3E}">
        <p14:creationId xmlns:p14="http://schemas.microsoft.com/office/powerpoint/2010/main" val="24655929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4" name="Picture 3">
            <a:extLst>
              <a:ext uri="{FF2B5EF4-FFF2-40B4-BE49-F238E27FC236}">
                <a16:creationId xmlns:a16="http://schemas.microsoft.com/office/drawing/2014/main" id="{94DD2476-DECA-6038-8481-249EBEAEA755}"/>
              </a:ext>
            </a:extLst>
          </p:cNvPr>
          <p:cNvPicPr>
            <a:picLocks noChangeAspect="1"/>
          </p:cNvPicPr>
          <p:nvPr/>
        </p:nvPicPr>
        <p:blipFill>
          <a:blip r:embed="rId3"/>
          <a:stretch>
            <a:fillRect/>
          </a:stretch>
        </p:blipFill>
        <p:spPr>
          <a:xfrm>
            <a:off x="1901643" y="2133600"/>
            <a:ext cx="9201513" cy="7753628"/>
          </a:xfrm>
          <a:prstGeom prst="rect">
            <a:avLst/>
          </a:prstGeom>
        </p:spPr>
      </p:pic>
    </p:spTree>
    <p:extLst>
      <p:ext uri="{BB962C8B-B14F-4D97-AF65-F5344CB8AC3E}">
        <p14:creationId xmlns:p14="http://schemas.microsoft.com/office/powerpoint/2010/main" val="4141742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sp>
        <p:nvSpPr>
          <p:cNvPr id="5" name="Left Brace 4">
            <a:extLst>
              <a:ext uri="{FF2B5EF4-FFF2-40B4-BE49-F238E27FC236}">
                <a16:creationId xmlns:a16="http://schemas.microsoft.com/office/drawing/2014/main" id="{AE7AB25E-BA57-C5C7-AE46-D044438E90FE}"/>
              </a:ext>
            </a:extLst>
          </p:cNvPr>
          <p:cNvSpPr/>
          <p:nvPr/>
        </p:nvSpPr>
        <p:spPr>
          <a:xfrm rot="16200000">
            <a:off x="299246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A4850C7-A501-390C-A932-EB29607286F3}"/>
              </a:ext>
            </a:extLst>
          </p:cNvPr>
          <p:cNvSpPr txBox="1"/>
          <p:nvPr/>
        </p:nvSpPr>
        <p:spPr>
          <a:xfrm>
            <a:off x="1092200" y="7086600"/>
            <a:ext cx="44958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Beautiful weather</a:t>
            </a:r>
          </a:p>
          <a:p>
            <a:pPr marL="285750" indent="-285750">
              <a:buFont typeface="Arial" panose="020B0604020202020204" pitchFamily="34" charset="0"/>
              <a:buChar char="•"/>
            </a:pPr>
            <a:r>
              <a:rPr lang="en-US" sz="2400" dirty="0"/>
              <a:t>Great food</a:t>
            </a:r>
          </a:p>
          <a:p>
            <a:pPr marL="285750" indent="-285750">
              <a:buFont typeface="Arial" panose="020B0604020202020204" pitchFamily="34" charset="0"/>
              <a:buChar char="•"/>
            </a:pPr>
            <a:r>
              <a:rPr lang="en-US" sz="2400" dirty="0"/>
              <a:t>The Dodgers</a:t>
            </a:r>
          </a:p>
        </p:txBody>
      </p:sp>
      <p:sp>
        <p:nvSpPr>
          <p:cNvPr id="3" name="TextBox 2">
            <a:extLst>
              <a:ext uri="{FF2B5EF4-FFF2-40B4-BE49-F238E27FC236}">
                <a16:creationId xmlns:a16="http://schemas.microsoft.com/office/drawing/2014/main" id="{B8409053-439B-C34C-F666-83A75F987AE3}"/>
              </a:ext>
            </a:extLst>
          </p:cNvPr>
          <p:cNvSpPr txBox="1"/>
          <p:nvPr/>
        </p:nvSpPr>
        <p:spPr>
          <a:xfrm>
            <a:off x="2737426" y="6232310"/>
            <a:ext cx="914400" cy="461665"/>
          </a:xfrm>
          <a:prstGeom prst="rect">
            <a:avLst/>
          </a:prstGeom>
          <a:noFill/>
        </p:spPr>
        <p:txBody>
          <a:bodyPr wrap="square" rtlCol="0">
            <a:spAutoFit/>
          </a:bodyPr>
          <a:lstStyle/>
          <a:p>
            <a:r>
              <a:rPr lang="en-US" sz="2400" dirty="0"/>
              <a:t>Why?</a:t>
            </a:r>
          </a:p>
        </p:txBody>
      </p:sp>
      <p:sp>
        <p:nvSpPr>
          <p:cNvPr id="9" name="Title 1">
            <a:extLst>
              <a:ext uri="{FF2B5EF4-FFF2-40B4-BE49-F238E27FC236}">
                <a16:creationId xmlns:a16="http://schemas.microsoft.com/office/drawing/2014/main" id="{42256F97-7835-BD1C-9E65-1388C9A0C5CC}"/>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sp>
        <p:nvSpPr>
          <p:cNvPr id="2" name="Title 1">
            <a:extLst>
              <a:ext uri="{FF2B5EF4-FFF2-40B4-BE49-F238E27FC236}">
                <a16:creationId xmlns:a16="http://schemas.microsoft.com/office/drawing/2014/main" id="{C7442588-A687-E8F1-E435-A562BBB1A8E7}"/>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Tree>
    <p:extLst>
      <p:ext uri="{BB962C8B-B14F-4D97-AF65-F5344CB8AC3E}">
        <p14:creationId xmlns:p14="http://schemas.microsoft.com/office/powerpoint/2010/main" val="2963571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ABC977-77AA-2B47-4BA2-6C6F10A4BE46}"/>
              </a:ext>
            </a:extLst>
          </p:cNvPr>
          <p:cNvPicPr>
            <a:picLocks noChangeAspect="1"/>
          </p:cNvPicPr>
          <p:nvPr/>
        </p:nvPicPr>
        <p:blipFill rotWithShape="1">
          <a:blip r:embed="rId3"/>
          <a:srcRect b="18750"/>
          <a:stretch/>
        </p:blipFill>
        <p:spPr>
          <a:xfrm>
            <a:off x="716869" y="2266672"/>
            <a:ext cx="8196170" cy="7162800"/>
          </a:xfrm>
          <a:prstGeom prst="rect">
            <a:avLst/>
          </a:prstGeom>
        </p:spPr>
      </p:pic>
      <p:pic>
        <p:nvPicPr>
          <p:cNvPr id="6" name="Picture 5">
            <a:extLst>
              <a:ext uri="{FF2B5EF4-FFF2-40B4-BE49-F238E27FC236}">
                <a16:creationId xmlns:a16="http://schemas.microsoft.com/office/drawing/2014/main" id="{423B8F68-F729-F61B-540E-62EA25A4EDC6}"/>
              </a:ext>
            </a:extLst>
          </p:cNvPr>
          <p:cNvPicPr>
            <a:picLocks noChangeAspect="1"/>
          </p:cNvPicPr>
          <p:nvPr/>
        </p:nvPicPr>
        <p:blipFill>
          <a:blip r:embed="rId4"/>
          <a:stretch>
            <a:fillRect/>
          </a:stretch>
        </p:blipFill>
        <p:spPr>
          <a:xfrm>
            <a:off x="6790234" y="0"/>
            <a:ext cx="6214566" cy="1868872"/>
          </a:xfrm>
          <a:prstGeom prst="rect">
            <a:avLst/>
          </a:prstGeom>
        </p:spPr>
      </p:pic>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sp>
        <p:nvSpPr>
          <p:cNvPr id="7" name="Title 1">
            <a:extLst>
              <a:ext uri="{FF2B5EF4-FFF2-40B4-BE49-F238E27FC236}">
                <a16:creationId xmlns:a16="http://schemas.microsoft.com/office/drawing/2014/main" id="{A661E346-2E59-FC9E-8EE6-AF4C0AC51F23}"/>
              </a:ext>
            </a:extLst>
          </p:cNvPr>
          <p:cNvSpPr txBox="1">
            <a:spLocks/>
          </p:cNvSpPr>
          <p:nvPr/>
        </p:nvSpPr>
        <p:spPr>
          <a:xfrm>
            <a:off x="9370239" y="3048000"/>
            <a:ext cx="3196411" cy="861774"/>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Selection coefficient, </a:t>
            </a:r>
            <a:r>
              <a:rPr lang="en-US" sz="2800" i="1" kern="0" dirty="0">
                <a:latin typeface="Yu Gothic" panose="020B0400000000000000" pitchFamily="34" charset="-128"/>
                <a:ea typeface="Yu Gothic" panose="020B0400000000000000" pitchFamily="34" charset="-128"/>
              </a:rPr>
              <a:t>s</a:t>
            </a:r>
            <a:endParaRPr lang="en-US" sz="2800" kern="0" dirty="0">
              <a:latin typeface="Yu Gothic" panose="020B0400000000000000" pitchFamily="34" charset="-128"/>
              <a:ea typeface="Yu Gothic" panose="020B0400000000000000" pitchFamily="34" charset="-128"/>
            </a:endParaRPr>
          </a:p>
        </p:txBody>
      </p:sp>
      <p:sp>
        <p:nvSpPr>
          <p:cNvPr id="8" name="Title 1">
            <a:extLst>
              <a:ext uri="{FF2B5EF4-FFF2-40B4-BE49-F238E27FC236}">
                <a16:creationId xmlns:a16="http://schemas.microsoft.com/office/drawing/2014/main" id="{532FBE3D-27E3-57E3-DCBC-A009600E3726}"/>
              </a:ext>
            </a:extLst>
          </p:cNvPr>
          <p:cNvSpPr txBox="1">
            <a:spLocks/>
          </p:cNvSpPr>
          <p:nvPr/>
        </p:nvSpPr>
        <p:spPr>
          <a:xfrm>
            <a:off x="9370239" y="6934200"/>
            <a:ext cx="3196411" cy="1723549"/>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Population-scaled selection coefficient,</a:t>
            </a:r>
          </a:p>
          <a:p>
            <a:r>
              <a:rPr lang="en-US" sz="2800" i="1" kern="0" dirty="0">
                <a:latin typeface="Yu Gothic" panose="020B0400000000000000" pitchFamily="34" charset="-128"/>
                <a:ea typeface="Yu Gothic" panose="020B0400000000000000" pitchFamily="34" charset="-128"/>
              </a:rPr>
              <a:t>2N</a:t>
            </a:r>
            <a:r>
              <a:rPr lang="en-US" sz="2800" i="1" kern="0" baseline="-25000" dirty="0">
                <a:latin typeface="Yu Gothic" panose="020B0400000000000000" pitchFamily="34" charset="-128"/>
                <a:ea typeface="Yu Gothic" panose="020B0400000000000000" pitchFamily="34" charset="-128"/>
              </a:rPr>
              <a:t>Anc</a:t>
            </a:r>
            <a:r>
              <a:rPr lang="en-US" sz="2800" i="1" kern="0" dirty="0">
                <a:latin typeface="Yu Gothic" panose="020B0400000000000000" pitchFamily="34" charset="-128"/>
                <a:ea typeface="Yu Gothic" panose="020B0400000000000000" pitchFamily="34" charset="-128"/>
              </a:rPr>
              <a:t>*s</a:t>
            </a:r>
          </a:p>
        </p:txBody>
      </p:sp>
    </p:spTree>
    <p:extLst>
      <p:ext uri="{BB962C8B-B14F-4D97-AF65-F5344CB8AC3E}">
        <p14:creationId xmlns:p14="http://schemas.microsoft.com/office/powerpoint/2010/main" val="830071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D8753E-048F-2279-148A-E305DBA2C752}"/>
              </a:ext>
            </a:extLst>
          </p:cNvPr>
          <p:cNvPicPr>
            <a:picLocks noChangeAspect="1"/>
          </p:cNvPicPr>
          <p:nvPr/>
        </p:nvPicPr>
        <p:blipFill>
          <a:blip r:embed="rId3"/>
          <a:stretch>
            <a:fillRect/>
          </a:stretch>
        </p:blipFill>
        <p:spPr>
          <a:xfrm>
            <a:off x="6790234" y="0"/>
            <a:ext cx="6214566" cy="1868872"/>
          </a:xfrm>
          <a:prstGeom prst="rect">
            <a:avLst/>
          </a:prstGeom>
        </p:spPr>
      </p:pic>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5122" name="Picture 2">
            <a:extLst>
              <a:ext uri="{FF2B5EF4-FFF2-40B4-BE49-F238E27FC236}">
                <a16:creationId xmlns:a16="http://schemas.microsoft.com/office/drawing/2014/main" id="{CF0995FC-175F-3299-DE43-4B5969C2C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806" y="7153275"/>
            <a:ext cx="6137413"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graphs showing different varieties of plots&#10;&#10;Description automatically generated with medium confidence">
            <a:extLst>
              <a:ext uri="{FF2B5EF4-FFF2-40B4-BE49-F238E27FC236}">
                <a16:creationId xmlns:a16="http://schemas.microsoft.com/office/drawing/2014/main" id="{147D1876-B836-77A2-1E65-500CD27CD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875" y="1905000"/>
            <a:ext cx="11449050" cy="4906736"/>
          </a:xfrm>
          <a:prstGeom prst="rect">
            <a:avLst/>
          </a:prstGeom>
        </p:spPr>
      </p:pic>
      <p:sp>
        <p:nvSpPr>
          <p:cNvPr id="4" name="Star: 5 Points 3">
            <a:extLst>
              <a:ext uri="{FF2B5EF4-FFF2-40B4-BE49-F238E27FC236}">
                <a16:creationId xmlns:a16="http://schemas.microsoft.com/office/drawing/2014/main" id="{EF323D99-B25B-EC6C-8243-AAF655AD14F8}"/>
              </a:ext>
            </a:extLst>
          </p:cNvPr>
          <p:cNvSpPr/>
          <p:nvPr/>
        </p:nvSpPr>
        <p:spPr>
          <a:xfrm>
            <a:off x="777875" y="1884105"/>
            <a:ext cx="309162" cy="303127"/>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id="{DA62EC3A-AD27-66BD-0E27-CDBDA5EDA455}"/>
              </a:ext>
            </a:extLst>
          </p:cNvPr>
          <p:cNvSpPr/>
          <p:nvPr/>
        </p:nvSpPr>
        <p:spPr>
          <a:xfrm>
            <a:off x="4140200" y="1884104"/>
            <a:ext cx="309162" cy="303127"/>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A1C86F87-574C-6DB1-018D-A410B0C67BD5}"/>
              </a:ext>
            </a:extLst>
          </p:cNvPr>
          <p:cNvSpPr/>
          <p:nvPr/>
        </p:nvSpPr>
        <p:spPr>
          <a:xfrm>
            <a:off x="5848729" y="1905000"/>
            <a:ext cx="309162" cy="303127"/>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8C679E10-E373-CF49-AD4A-CC744E7F4FB3}"/>
              </a:ext>
            </a:extLst>
          </p:cNvPr>
          <p:cNvSpPr/>
          <p:nvPr/>
        </p:nvSpPr>
        <p:spPr>
          <a:xfrm>
            <a:off x="7402677" y="1884103"/>
            <a:ext cx="309162" cy="303127"/>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08E2F347-6A46-42C1-B1AD-169B2EA989AE}"/>
              </a:ext>
            </a:extLst>
          </p:cNvPr>
          <p:cNvSpPr/>
          <p:nvPr/>
        </p:nvSpPr>
        <p:spPr>
          <a:xfrm>
            <a:off x="10617200" y="1905000"/>
            <a:ext cx="309162" cy="303127"/>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7F4DF9A-BCFD-F9FC-2AB4-329C58604B75}"/>
              </a:ext>
            </a:extLst>
          </p:cNvPr>
          <p:cNvSpPr txBox="1"/>
          <p:nvPr/>
        </p:nvSpPr>
        <p:spPr>
          <a:xfrm>
            <a:off x="7880065" y="7848600"/>
            <a:ext cx="4034903" cy="923330"/>
          </a:xfrm>
          <a:prstGeom prst="rect">
            <a:avLst/>
          </a:prstGeom>
          <a:noFill/>
        </p:spPr>
        <p:txBody>
          <a:bodyPr wrap="square">
            <a:spAutoFit/>
          </a:bodyPr>
          <a:lstStyle/>
          <a:p>
            <a:r>
              <a:rPr lang="en-US" b="0" i="0" dirty="0">
                <a:effectLst/>
                <a:latin typeface="Yu Gothic" panose="020B0400000000000000" pitchFamily="34" charset="-128"/>
                <a:ea typeface="Yu Gothic" panose="020B0400000000000000" pitchFamily="34" charset="-128"/>
              </a:rPr>
              <a:t>For 7 comparisons, the Bonferroni-corrected critical value is approximately 9.88</a:t>
            </a:r>
            <a:endParaRPr lang="en-US"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4550566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4" name="Picture 3">
            <a:extLst>
              <a:ext uri="{FF2B5EF4-FFF2-40B4-BE49-F238E27FC236}">
                <a16:creationId xmlns:a16="http://schemas.microsoft.com/office/drawing/2014/main" id="{FF4215FD-5CA9-B762-E7C7-7A874BE7A9F1}"/>
              </a:ext>
            </a:extLst>
          </p:cNvPr>
          <p:cNvPicPr>
            <a:picLocks noChangeAspect="1"/>
          </p:cNvPicPr>
          <p:nvPr/>
        </p:nvPicPr>
        <p:blipFill>
          <a:blip r:embed="rId3"/>
          <a:stretch>
            <a:fillRect/>
          </a:stretch>
        </p:blipFill>
        <p:spPr>
          <a:xfrm>
            <a:off x="2692400" y="2361922"/>
            <a:ext cx="7620000" cy="7143750"/>
          </a:xfrm>
          <a:prstGeom prst="rect">
            <a:avLst/>
          </a:prstGeom>
        </p:spPr>
      </p:pic>
    </p:spTree>
    <p:extLst>
      <p:ext uri="{BB962C8B-B14F-4D97-AF65-F5344CB8AC3E}">
        <p14:creationId xmlns:p14="http://schemas.microsoft.com/office/powerpoint/2010/main" val="2617077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4" name="Picture 3">
            <a:extLst>
              <a:ext uri="{FF2B5EF4-FFF2-40B4-BE49-F238E27FC236}">
                <a16:creationId xmlns:a16="http://schemas.microsoft.com/office/drawing/2014/main" id="{C4B873F0-A053-C43C-83BF-F6E4C2641217}"/>
              </a:ext>
            </a:extLst>
          </p:cNvPr>
          <p:cNvPicPr>
            <a:picLocks noChangeAspect="1"/>
          </p:cNvPicPr>
          <p:nvPr/>
        </p:nvPicPr>
        <p:blipFill>
          <a:blip r:embed="rId2"/>
          <a:stretch>
            <a:fillRect/>
          </a:stretch>
        </p:blipFill>
        <p:spPr>
          <a:xfrm>
            <a:off x="0" y="2133600"/>
            <a:ext cx="13004800" cy="7093779"/>
          </a:xfrm>
          <a:prstGeom prst="rect">
            <a:avLst/>
          </a:prstGeom>
        </p:spPr>
      </p:pic>
    </p:spTree>
    <p:extLst>
      <p:ext uri="{BB962C8B-B14F-4D97-AF65-F5344CB8AC3E}">
        <p14:creationId xmlns:p14="http://schemas.microsoft.com/office/powerpoint/2010/main" val="3792039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spTree>
    <p:extLst>
      <p:ext uri="{BB962C8B-B14F-4D97-AF65-F5344CB8AC3E}">
        <p14:creationId xmlns:p14="http://schemas.microsoft.com/office/powerpoint/2010/main" val="2664533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pic>
        <p:nvPicPr>
          <p:cNvPr id="8" name="Picture 7">
            <a:extLst>
              <a:ext uri="{FF2B5EF4-FFF2-40B4-BE49-F238E27FC236}">
                <a16:creationId xmlns:a16="http://schemas.microsoft.com/office/drawing/2014/main" id="{3DB09394-DE8F-CB06-0C5D-E43868CEAAF0}"/>
              </a:ext>
            </a:extLst>
          </p:cNvPr>
          <p:cNvPicPr>
            <a:picLocks noChangeAspect="1"/>
          </p:cNvPicPr>
          <p:nvPr/>
        </p:nvPicPr>
        <p:blipFill rotWithShape="1">
          <a:blip r:embed="rId3"/>
          <a:srcRect t="82698" b="8239"/>
          <a:stretch/>
        </p:blipFill>
        <p:spPr>
          <a:xfrm>
            <a:off x="7721600" y="4890655"/>
            <a:ext cx="4700294" cy="1066800"/>
          </a:xfrm>
          <a:prstGeom prst="rect">
            <a:avLst/>
          </a:prstGeom>
        </p:spPr>
      </p:pic>
      <p:sp>
        <p:nvSpPr>
          <p:cNvPr id="5" name="Left Brace 4">
            <a:extLst>
              <a:ext uri="{FF2B5EF4-FFF2-40B4-BE49-F238E27FC236}">
                <a16:creationId xmlns:a16="http://schemas.microsoft.com/office/drawing/2014/main" id="{AE7AB25E-BA57-C5C7-AE46-D044438E90FE}"/>
              </a:ext>
            </a:extLst>
          </p:cNvPr>
          <p:cNvSpPr/>
          <p:nvPr/>
        </p:nvSpPr>
        <p:spPr>
          <a:xfrm rot="16200000">
            <a:off x="299246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A4850C7-A501-390C-A932-EB29607286F3}"/>
              </a:ext>
            </a:extLst>
          </p:cNvPr>
          <p:cNvSpPr txBox="1"/>
          <p:nvPr/>
        </p:nvSpPr>
        <p:spPr>
          <a:xfrm>
            <a:off x="1092200" y="7086600"/>
            <a:ext cx="44958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Beautiful weather</a:t>
            </a:r>
          </a:p>
          <a:p>
            <a:pPr marL="285750" indent="-285750">
              <a:buFont typeface="Arial" panose="020B0604020202020204" pitchFamily="34" charset="0"/>
              <a:buChar char="•"/>
            </a:pPr>
            <a:r>
              <a:rPr lang="en-US" sz="2400" dirty="0"/>
              <a:t>Great food</a:t>
            </a:r>
          </a:p>
          <a:p>
            <a:pPr marL="285750" indent="-285750">
              <a:buFont typeface="Arial" panose="020B0604020202020204" pitchFamily="34" charset="0"/>
              <a:buChar char="•"/>
            </a:pPr>
            <a:r>
              <a:rPr lang="en-US" sz="2400" dirty="0"/>
              <a:t>The Dodgers</a:t>
            </a:r>
          </a:p>
        </p:txBody>
      </p:sp>
      <p:sp>
        <p:nvSpPr>
          <p:cNvPr id="3" name="TextBox 2">
            <a:extLst>
              <a:ext uri="{FF2B5EF4-FFF2-40B4-BE49-F238E27FC236}">
                <a16:creationId xmlns:a16="http://schemas.microsoft.com/office/drawing/2014/main" id="{376AF06D-7B97-69D1-F1B7-AC8D5AAEB1DC}"/>
              </a:ext>
            </a:extLst>
          </p:cNvPr>
          <p:cNvSpPr txBox="1"/>
          <p:nvPr/>
        </p:nvSpPr>
        <p:spPr>
          <a:xfrm>
            <a:off x="2737426" y="6232310"/>
            <a:ext cx="914400" cy="461665"/>
          </a:xfrm>
          <a:prstGeom prst="rect">
            <a:avLst/>
          </a:prstGeom>
          <a:noFill/>
        </p:spPr>
        <p:txBody>
          <a:bodyPr wrap="square" rtlCol="0">
            <a:spAutoFit/>
          </a:bodyPr>
          <a:lstStyle/>
          <a:p>
            <a:r>
              <a:rPr lang="en-US" sz="2400" dirty="0"/>
              <a:t>Why?</a:t>
            </a:r>
          </a:p>
        </p:txBody>
      </p:sp>
      <p:sp>
        <p:nvSpPr>
          <p:cNvPr id="10" name="Title 1">
            <a:extLst>
              <a:ext uri="{FF2B5EF4-FFF2-40B4-BE49-F238E27FC236}">
                <a16:creationId xmlns:a16="http://schemas.microsoft.com/office/drawing/2014/main" id="{B357A549-F909-A5DE-9EEC-98B699EB1EB1}"/>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sp>
        <p:nvSpPr>
          <p:cNvPr id="2" name="Title 1">
            <a:extLst>
              <a:ext uri="{FF2B5EF4-FFF2-40B4-BE49-F238E27FC236}">
                <a16:creationId xmlns:a16="http://schemas.microsoft.com/office/drawing/2014/main" id="{8ECF1E7A-F9C0-1714-5A9D-DBE924DB9029}"/>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
        <p:nvSpPr>
          <p:cNvPr id="4" name="Title 1">
            <a:extLst>
              <a:ext uri="{FF2B5EF4-FFF2-40B4-BE49-F238E27FC236}">
                <a16:creationId xmlns:a16="http://schemas.microsoft.com/office/drawing/2014/main" id="{A787AC53-EF75-9711-4072-F55EA229001C}"/>
              </a:ext>
            </a:extLst>
          </p:cNvPr>
          <p:cNvSpPr txBox="1">
            <a:spLocks/>
          </p:cNvSpPr>
          <p:nvPr/>
        </p:nvSpPr>
        <p:spPr>
          <a:xfrm>
            <a:off x="8248898" y="2991424"/>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Contraction</a:t>
            </a:r>
          </a:p>
        </p:txBody>
      </p:sp>
    </p:spTree>
    <p:extLst>
      <p:ext uri="{BB962C8B-B14F-4D97-AF65-F5344CB8AC3E}">
        <p14:creationId xmlns:p14="http://schemas.microsoft.com/office/powerpoint/2010/main" val="3918794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pic>
        <p:nvPicPr>
          <p:cNvPr id="8" name="Picture 7">
            <a:extLst>
              <a:ext uri="{FF2B5EF4-FFF2-40B4-BE49-F238E27FC236}">
                <a16:creationId xmlns:a16="http://schemas.microsoft.com/office/drawing/2014/main" id="{3DB09394-DE8F-CB06-0C5D-E43868CEAAF0}"/>
              </a:ext>
            </a:extLst>
          </p:cNvPr>
          <p:cNvPicPr>
            <a:picLocks noChangeAspect="1"/>
          </p:cNvPicPr>
          <p:nvPr/>
        </p:nvPicPr>
        <p:blipFill rotWithShape="1">
          <a:blip r:embed="rId3"/>
          <a:srcRect t="82698" b="8239"/>
          <a:stretch/>
        </p:blipFill>
        <p:spPr>
          <a:xfrm>
            <a:off x="7721600" y="4890655"/>
            <a:ext cx="4700294" cy="1066800"/>
          </a:xfrm>
          <a:prstGeom prst="rect">
            <a:avLst/>
          </a:prstGeom>
        </p:spPr>
      </p:pic>
      <p:sp>
        <p:nvSpPr>
          <p:cNvPr id="4" name="Left Brace 3">
            <a:extLst>
              <a:ext uri="{FF2B5EF4-FFF2-40B4-BE49-F238E27FC236}">
                <a16:creationId xmlns:a16="http://schemas.microsoft.com/office/drawing/2014/main" id="{CEBC77EE-644A-6039-E55F-41934B7B00E5}"/>
              </a:ext>
            </a:extLst>
          </p:cNvPr>
          <p:cNvSpPr/>
          <p:nvPr/>
        </p:nvSpPr>
        <p:spPr>
          <a:xfrm rot="16200000">
            <a:off x="960801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E7AB25E-BA57-C5C7-AE46-D044438E90FE}"/>
              </a:ext>
            </a:extLst>
          </p:cNvPr>
          <p:cNvSpPr/>
          <p:nvPr/>
        </p:nvSpPr>
        <p:spPr>
          <a:xfrm rot="16200000">
            <a:off x="299246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A4850C7-A501-390C-A932-EB29607286F3}"/>
              </a:ext>
            </a:extLst>
          </p:cNvPr>
          <p:cNvSpPr txBox="1"/>
          <p:nvPr/>
        </p:nvSpPr>
        <p:spPr>
          <a:xfrm>
            <a:off x="1092200" y="7086600"/>
            <a:ext cx="44958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Beautiful weather</a:t>
            </a:r>
          </a:p>
          <a:p>
            <a:pPr marL="285750" indent="-285750">
              <a:buFont typeface="Arial" panose="020B0604020202020204" pitchFamily="34" charset="0"/>
              <a:buChar char="•"/>
            </a:pPr>
            <a:r>
              <a:rPr lang="en-US" sz="2400" dirty="0"/>
              <a:t>Great food</a:t>
            </a:r>
          </a:p>
          <a:p>
            <a:pPr marL="285750" indent="-285750">
              <a:buFont typeface="Arial" panose="020B0604020202020204" pitchFamily="34" charset="0"/>
              <a:buChar char="•"/>
            </a:pPr>
            <a:r>
              <a:rPr lang="en-US" sz="2400" dirty="0"/>
              <a:t>The Dodgers</a:t>
            </a:r>
          </a:p>
        </p:txBody>
      </p:sp>
      <p:sp>
        <p:nvSpPr>
          <p:cNvPr id="3" name="TextBox 2">
            <a:extLst>
              <a:ext uri="{FF2B5EF4-FFF2-40B4-BE49-F238E27FC236}">
                <a16:creationId xmlns:a16="http://schemas.microsoft.com/office/drawing/2014/main" id="{4FCB0EE5-5D76-011C-C4D2-7FCE940F099F}"/>
              </a:ext>
            </a:extLst>
          </p:cNvPr>
          <p:cNvSpPr txBox="1"/>
          <p:nvPr/>
        </p:nvSpPr>
        <p:spPr>
          <a:xfrm>
            <a:off x="2737426" y="6232310"/>
            <a:ext cx="914400" cy="461665"/>
          </a:xfrm>
          <a:prstGeom prst="rect">
            <a:avLst/>
          </a:prstGeom>
          <a:noFill/>
        </p:spPr>
        <p:txBody>
          <a:bodyPr wrap="square" rtlCol="0">
            <a:spAutoFit/>
          </a:bodyPr>
          <a:lstStyle/>
          <a:p>
            <a:r>
              <a:rPr lang="en-US" sz="2400" dirty="0"/>
              <a:t>Why?</a:t>
            </a:r>
          </a:p>
        </p:txBody>
      </p:sp>
      <p:sp>
        <p:nvSpPr>
          <p:cNvPr id="10" name="TextBox 9">
            <a:extLst>
              <a:ext uri="{FF2B5EF4-FFF2-40B4-BE49-F238E27FC236}">
                <a16:creationId xmlns:a16="http://schemas.microsoft.com/office/drawing/2014/main" id="{1681194A-2370-32D2-18B2-25F703B5CE1C}"/>
              </a:ext>
            </a:extLst>
          </p:cNvPr>
          <p:cNvSpPr txBox="1"/>
          <p:nvPr/>
        </p:nvSpPr>
        <p:spPr>
          <a:xfrm>
            <a:off x="9352976" y="6232310"/>
            <a:ext cx="914400" cy="461665"/>
          </a:xfrm>
          <a:prstGeom prst="rect">
            <a:avLst/>
          </a:prstGeom>
          <a:noFill/>
        </p:spPr>
        <p:txBody>
          <a:bodyPr wrap="square" rtlCol="0">
            <a:spAutoFit/>
          </a:bodyPr>
          <a:lstStyle/>
          <a:p>
            <a:r>
              <a:rPr lang="en-US" sz="2400" dirty="0"/>
              <a:t>Why?</a:t>
            </a:r>
          </a:p>
        </p:txBody>
      </p:sp>
      <p:sp>
        <p:nvSpPr>
          <p:cNvPr id="12" name="Title 1">
            <a:extLst>
              <a:ext uri="{FF2B5EF4-FFF2-40B4-BE49-F238E27FC236}">
                <a16:creationId xmlns:a16="http://schemas.microsoft.com/office/drawing/2014/main" id="{4F40140E-6E17-5870-1E4A-E88613C167F4}"/>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pic>
        <p:nvPicPr>
          <p:cNvPr id="15" name="Picture 2" descr="United States House of Representatives - Wikipedia">
            <a:extLst>
              <a:ext uri="{FF2B5EF4-FFF2-40B4-BE49-F238E27FC236}">
                <a16:creationId xmlns:a16="http://schemas.microsoft.com/office/drawing/2014/main" id="{9D2EFE6C-9BDA-EED9-89B9-F645F5BD7578}"/>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57246" y="1600200"/>
            <a:ext cx="12890307" cy="67232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618498-3737-B8B9-ABF0-E7E5A3C657EF}"/>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
        <p:nvSpPr>
          <p:cNvPr id="9" name="Title 1">
            <a:extLst>
              <a:ext uri="{FF2B5EF4-FFF2-40B4-BE49-F238E27FC236}">
                <a16:creationId xmlns:a16="http://schemas.microsoft.com/office/drawing/2014/main" id="{7BECD48B-5310-8A82-FA21-57F00A1C3105}"/>
              </a:ext>
            </a:extLst>
          </p:cNvPr>
          <p:cNvSpPr txBox="1">
            <a:spLocks/>
          </p:cNvSpPr>
          <p:nvPr/>
        </p:nvSpPr>
        <p:spPr>
          <a:xfrm>
            <a:off x="8248898" y="2991424"/>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Contraction</a:t>
            </a:r>
          </a:p>
        </p:txBody>
      </p:sp>
    </p:spTree>
    <p:extLst>
      <p:ext uri="{BB962C8B-B14F-4D97-AF65-F5344CB8AC3E}">
        <p14:creationId xmlns:p14="http://schemas.microsoft.com/office/powerpoint/2010/main" val="813224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13222</TotalTime>
  <Words>3343</Words>
  <Application>Microsoft Office PowerPoint</Application>
  <PresentationFormat>Custom</PresentationFormat>
  <Paragraphs>398</Paragraphs>
  <Slides>74</Slides>
  <Notes>68</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82" baseType="lpstr">
      <vt:lpstr>Yu Gothic</vt:lpstr>
      <vt:lpstr>Arial</vt:lpstr>
      <vt:lpstr>Calibri</vt:lpstr>
      <vt:lpstr>Calibri Light</vt:lpstr>
      <vt:lpstr>Comic Sans MS</vt:lpstr>
      <vt:lpstr>Office Theme</vt:lpstr>
      <vt:lpstr>1_Office Theme</vt:lpstr>
      <vt:lpstr>Bitmap Image</vt:lpstr>
      <vt:lpstr>Inference of demographic histories and distributions of fitness effects of deleterious mutations from human gut microbiomes</vt:lpstr>
      <vt:lpstr>The US National Census</vt:lpstr>
      <vt:lpstr>The US National Census</vt:lpstr>
      <vt:lpstr>The US National Census</vt:lpstr>
      <vt:lpstr>How do population sizes change over time?</vt:lpstr>
      <vt:lpstr>How do population sizes change over time?</vt:lpstr>
      <vt:lpstr>How do population sizes change over time?</vt:lpstr>
      <vt:lpstr>How do population sizes change over time?</vt:lpstr>
      <vt:lpstr>How do population sizes change over time?</vt:lpstr>
      <vt:lpstr>How do population sizes change over time?</vt:lpstr>
      <vt:lpstr>We gain insight into demographic trends over time</vt:lpstr>
      <vt:lpstr>We gain insight into demographic trends over time</vt:lpstr>
      <vt:lpstr>We gain insight into demographic trends over time</vt:lpstr>
      <vt:lpstr>We study the Human Gut Microbiome</vt:lpstr>
      <vt:lpstr>We study the Human Gut Microbiome</vt:lpstr>
      <vt:lpstr>We study the Human Gut Microbiome</vt:lpstr>
      <vt:lpstr>How do demographic metrics, such as nucleotide diversity, differ by geography?</vt:lpstr>
      <vt:lpstr>How do demographic metrics, such as nucleotide diversity, differ by geography?</vt:lpstr>
      <vt:lpstr>How do demographic metrics, such as nucleotide diversity, differ by geography?</vt:lpstr>
      <vt:lpstr>We compute nucleotide diversity</vt:lpstr>
      <vt:lpstr>We compute nucleotide diversity</vt:lpstr>
      <vt:lpstr>How do demographic metrics, such as nucleotide diversity, differ by geography?</vt:lpstr>
      <vt:lpstr>How do demographic metrics, such as nucleotide diversity, differ by geography?</vt:lpstr>
      <vt:lpstr>How do demographic metrics, such as nucleotide diversity, differ by geography?</vt:lpstr>
      <vt:lpstr>How do demographic metrics, such as nucleotide diversity, differ by geography?</vt:lpstr>
      <vt:lpstr>How many bacteria live in people?</vt:lpstr>
      <vt:lpstr>How many bacteria live in people?</vt:lpstr>
      <vt:lpstr>We compute the site-frequency-spectrum</vt:lpstr>
      <vt:lpstr>We split the site-frequency-spectrum into synonymous and nonsynonymous variants</vt:lpstr>
      <vt:lpstr>We use Dadi to infer demographic history</vt:lpstr>
      <vt:lpstr>We use Dadi to infer demographic history</vt:lpstr>
      <vt:lpstr>We infer varied demographic histories</vt:lpstr>
      <vt:lpstr>We infer varied demographic histories</vt:lpstr>
      <vt:lpstr>We infer varied demographic histories</vt:lpstr>
      <vt:lpstr>We infer varied demographic histories</vt:lpstr>
      <vt:lpstr>We infer varied demographic histories</vt:lpstr>
      <vt:lpstr>We infer varied demographic histories</vt:lpstr>
      <vt:lpstr>We infer varied demographic histories</vt:lpstr>
      <vt:lpstr>We infer varied demographic histories</vt:lpstr>
      <vt:lpstr>We infer varied demographic histories</vt:lpstr>
      <vt:lpstr>We infer varied demographic histories</vt:lpstr>
      <vt:lpstr>We use FitDadi to infer Selection</vt:lpstr>
      <vt:lpstr>We use FitDadi to infer Selection</vt:lpstr>
      <vt:lpstr>We use FitDadi to infer Selection</vt:lpstr>
      <vt:lpstr>We infer the distribution of fitness effects (DFE)</vt:lpstr>
      <vt:lpstr>We infer the distribution of fitness effects (DFE)</vt:lpstr>
      <vt:lpstr>We infer varied distributions of fitness effects (DFE) across species</vt:lpstr>
      <vt:lpstr>We infer varied distributions of fitness effects (DFE) across species</vt:lpstr>
      <vt:lpstr>We infer varied distributions of fitness effects (DFE) within species</vt:lpstr>
      <vt:lpstr>We study the Human Gut Microbiome</vt:lpstr>
      <vt:lpstr>We study the Human Gut Microbiome</vt:lpstr>
      <vt:lpstr>We study the Human Gut Microbiome</vt:lpstr>
      <vt:lpstr>We infer varied distributions of fitness effects (DFE) within species</vt:lpstr>
      <vt:lpstr>We infer varied distributions of fitness effects (DFE) within species</vt:lpstr>
      <vt:lpstr>We infer varied distributions of fitness effects (DFE) within species</vt:lpstr>
      <vt:lpstr>We infer varied distributions of fitness effects (DFE) within species</vt:lpstr>
      <vt:lpstr>Takeaways</vt:lpstr>
      <vt:lpstr>Takeaways</vt:lpstr>
      <vt:lpstr>Takeaways</vt:lpstr>
      <vt:lpstr>Takeaways</vt:lpstr>
      <vt:lpstr>PowerPoint Presentation</vt:lpstr>
      <vt:lpstr>PowerPoint Presentation</vt:lpstr>
      <vt:lpstr>Questions?</vt:lpstr>
      <vt:lpstr>That’s a great question!</vt:lpstr>
      <vt:lpstr>That’s a great question!</vt:lpstr>
      <vt:lpstr>That’s a great question!</vt:lpstr>
      <vt:lpstr>That’s a great question!</vt:lpstr>
      <vt:lpstr>That’s a great question!</vt:lpstr>
      <vt:lpstr>That’s a great question!</vt:lpstr>
      <vt:lpstr>That’s a great question!</vt:lpstr>
      <vt:lpstr>That’s a great question!</vt:lpstr>
      <vt:lpstr>That’s a great question!</vt:lpstr>
      <vt:lpstr>That’s a great question!</vt:lpstr>
      <vt:lpstr>That’s a great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Domestication on the DFE  and Mutation Spectrum of Canids</dc:title>
  <dc:creator>Jonathan Mah</dc:creator>
  <cp:lastModifiedBy>Jonathan Mah</cp:lastModifiedBy>
  <cp:revision>307</cp:revision>
  <dcterms:created xsi:type="dcterms:W3CDTF">2019-09-10T15:46:25Z</dcterms:created>
  <dcterms:modified xsi:type="dcterms:W3CDTF">2023-09-25T21:37:59Z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2019-09-10T00:00:00Z</vt:filetime>
  </property>
</Properties>
</file>